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68" r:id="rId5"/>
    <p:sldId id="262" r:id="rId6"/>
    <p:sldId id="269" r:id="rId7"/>
    <p:sldId id="271" r:id="rId8"/>
    <p:sldId id="274" r:id="rId9"/>
    <p:sldId id="275" r:id="rId10"/>
    <p:sldId id="272" r:id="rId11"/>
    <p:sldId id="277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image" Target="../media/image30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image" Target="../media/image3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163CF1-37B0-4507-95E1-B3095109CAAB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39E4EA7-F564-47A2-810D-5792952D314D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ru-RU" b="1" dirty="0">
              <a:latin typeface="Arial Black" panose="020B0A04020102020204" pitchFamily="34" charset="0"/>
            </a:rPr>
            <a:t>Будаев Владимир</a:t>
          </a:r>
          <a:endParaRPr lang="ru-RU" dirty="0">
            <a:latin typeface="Arial Black" panose="020B0A04020102020204" pitchFamily="34" charset="0"/>
          </a:endParaRPr>
        </a:p>
      </dgm:t>
    </dgm:pt>
    <dgm:pt modelId="{C03C2ABD-01BE-46A5-A220-ED39B67DE81B}" type="parTrans" cxnId="{0B1F56A2-534D-4CB2-9A49-1ECF6C43474F}">
      <dgm:prSet/>
      <dgm:spPr/>
      <dgm:t>
        <a:bodyPr/>
        <a:lstStyle/>
        <a:p>
          <a:endParaRPr lang="ru-RU"/>
        </a:p>
      </dgm:t>
    </dgm:pt>
    <dgm:pt modelId="{D71DEE61-07BB-4B08-9288-BA2968D486F0}" type="sibTrans" cxnId="{0B1F56A2-534D-4CB2-9A49-1ECF6C43474F}">
      <dgm:prSet/>
      <dgm:spPr/>
      <dgm:t>
        <a:bodyPr/>
        <a:lstStyle/>
        <a:p>
          <a:endParaRPr lang="ru-RU"/>
        </a:p>
      </dgm:t>
    </dgm:pt>
    <dgm:pt modelId="{F371E21B-9D04-4351-A292-7C835D0821D9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ru-RU" b="1" dirty="0">
              <a:latin typeface="Arial Black" panose="020B0A04020102020204" pitchFamily="34" charset="0"/>
            </a:rPr>
            <a:t>(</a:t>
          </a:r>
          <a:r>
            <a:rPr lang="en-US" b="1" dirty="0">
              <a:latin typeface="Arial Black" panose="020B0A04020102020204" pitchFamily="34" charset="0"/>
            </a:rPr>
            <a:t>Vladimir_VoV</a:t>
          </a:r>
          <a:r>
            <a:rPr lang="ru-RU" b="1" dirty="0">
              <a:latin typeface="Arial Black" panose="020B0A04020102020204" pitchFamily="34" charset="0"/>
            </a:rPr>
            <a:t>)</a:t>
          </a:r>
          <a:endParaRPr lang="ru-RU" dirty="0">
            <a:latin typeface="Arial Black" panose="020B0A04020102020204" pitchFamily="34" charset="0"/>
          </a:endParaRPr>
        </a:p>
      </dgm:t>
    </dgm:pt>
    <dgm:pt modelId="{992DA3F8-2528-4510-A862-7872AF94A922}" type="parTrans" cxnId="{41ADB88D-76C7-4507-9EBB-87EE63589CC8}">
      <dgm:prSet/>
      <dgm:spPr/>
      <dgm:t>
        <a:bodyPr/>
        <a:lstStyle/>
        <a:p>
          <a:endParaRPr lang="ru-RU"/>
        </a:p>
      </dgm:t>
    </dgm:pt>
    <dgm:pt modelId="{FE0EB087-29ED-4995-B49A-C0506C7D232E}" type="sibTrans" cxnId="{41ADB88D-76C7-4507-9EBB-87EE63589CC8}">
      <dgm:prSet/>
      <dgm:spPr/>
      <dgm:t>
        <a:bodyPr/>
        <a:lstStyle/>
        <a:p>
          <a:endParaRPr lang="ru-RU"/>
        </a:p>
      </dgm:t>
    </dgm:pt>
    <dgm:pt modelId="{87812DF0-BDE2-4676-B90F-C9BA63214BD9}" type="pres">
      <dgm:prSet presAssocID="{A4163CF1-37B0-4507-95E1-B3095109CAA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DD8789E-974B-4961-B5A5-CD991139FE18}" type="pres">
      <dgm:prSet presAssocID="{439E4EA7-F564-47A2-810D-5792952D314D}" presName="circle1" presStyleLbl="node1" presStyleIdx="0" presStyleCnt="2"/>
      <dgm:spPr>
        <a:solidFill>
          <a:schemeClr val="accent3">
            <a:lumMod val="75000"/>
          </a:schemeClr>
        </a:solidFill>
      </dgm:spPr>
    </dgm:pt>
    <dgm:pt modelId="{153124E0-6826-470B-B0C4-166A5E271B3D}" type="pres">
      <dgm:prSet presAssocID="{439E4EA7-F564-47A2-810D-5792952D314D}" presName="space" presStyleCnt="0"/>
      <dgm:spPr/>
    </dgm:pt>
    <dgm:pt modelId="{3BE3234A-A537-4333-92B8-E19921A474E2}" type="pres">
      <dgm:prSet presAssocID="{439E4EA7-F564-47A2-810D-5792952D314D}" presName="rect1" presStyleLbl="alignAcc1" presStyleIdx="0" presStyleCnt="2" custScaleX="100000"/>
      <dgm:spPr/>
    </dgm:pt>
    <dgm:pt modelId="{DD71D744-3C68-4385-859F-5AB05D4187C4}" type="pres">
      <dgm:prSet presAssocID="{F371E21B-9D04-4351-A292-7C835D0821D9}" presName="vertSpace2" presStyleLbl="node1" presStyleIdx="0" presStyleCnt="2"/>
      <dgm:spPr/>
    </dgm:pt>
    <dgm:pt modelId="{BF11A417-E4DD-4930-8BB7-D5766AA8D1C6}" type="pres">
      <dgm:prSet presAssocID="{F371E21B-9D04-4351-A292-7C835D0821D9}" presName="circle2" presStyleLbl="node1" presStyleIdx="1" presStyleCnt="2" custLinFactNeighborX="1382" custLinFactNeighborY="10527"/>
      <dgm:spPr>
        <a:solidFill>
          <a:schemeClr val="accent2"/>
        </a:solidFill>
      </dgm:spPr>
    </dgm:pt>
    <dgm:pt modelId="{3D519171-9EBC-4973-B4A8-4CD2146CAFF7}" type="pres">
      <dgm:prSet presAssocID="{F371E21B-9D04-4351-A292-7C835D0821D9}" presName="rect2" presStyleLbl="alignAcc1" presStyleIdx="1" presStyleCnt="2" custLinFactNeighborX="0" custLinFactNeighborY="10840"/>
      <dgm:spPr/>
    </dgm:pt>
    <dgm:pt modelId="{455DEDC0-E2D9-446E-B023-B843079A1DAA}" type="pres">
      <dgm:prSet presAssocID="{439E4EA7-F564-47A2-810D-5792952D314D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13704E3B-3366-4856-80BF-C95F91604203}" type="pres">
      <dgm:prSet presAssocID="{F371E21B-9D04-4351-A292-7C835D0821D9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1FFB506E-36AF-4071-92CA-DF8AD0A9CBB8}" type="presOf" srcId="{A4163CF1-37B0-4507-95E1-B3095109CAAB}" destId="{87812DF0-BDE2-4676-B90F-C9BA63214BD9}" srcOrd="0" destOrd="0" presId="urn:microsoft.com/office/officeart/2005/8/layout/target3"/>
    <dgm:cxn modelId="{41ADB88D-76C7-4507-9EBB-87EE63589CC8}" srcId="{A4163CF1-37B0-4507-95E1-B3095109CAAB}" destId="{F371E21B-9D04-4351-A292-7C835D0821D9}" srcOrd="1" destOrd="0" parTransId="{992DA3F8-2528-4510-A862-7872AF94A922}" sibTransId="{FE0EB087-29ED-4995-B49A-C0506C7D232E}"/>
    <dgm:cxn modelId="{0B1F56A2-534D-4CB2-9A49-1ECF6C43474F}" srcId="{A4163CF1-37B0-4507-95E1-B3095109CAAB}" destId="{439E4EA7-F564-47A2-810D-5792952D314D}" srcOrd="0" destOrd="0" parTransId="{C03C2ABD-01BE-46A5-A220-ED39B67DE81B}" sibTransId="{D71DEE61-07BB-4B08-9288-BA2968D486F0}"/>
    <dgm:cxn modelId="{8693BFB0-584F-449C-9E63-B07E061786B5}" type="presOf" srcId="{439E4EA7-F564-47A2-810D-5792952D314D}" destId="{3BE3234A-A537-4333-92B8-E19921A474E2}" srcOrd="0" destOrd="0" presId="urn:microsoft.com/office/officeart/2005/8/layout/target3"/>
    <dgm:cxn modelId="{9E5F90D6-44D3-4348-B9C4-E81E8BA7CD2D}" type="presOf" srcId="{F371E21B-9D04-4351-A292-7C835D0821D9}" destId="{3D519171-9EBC-4973-B4A8-4CD2146CAFF7}" srcOrd="0" destOrd="0" presId="urn:microsoft.com/office/officeart/2005/8/layout/target3"/>
    <dgm:cxn modelId="{D49E72EF-E176-4C5B-AFC4-3908B9BE3A9D}" type="presOf" srcId="{439E4EA7-F564-47A2-810D-5792952D314D}" destId="{455DEDC0-E2D9-446E-B023-B843079A1DAA}" srcOrd="1" destOrd="0" presId="urn:microsoft.com/office/officeart/2005/8/layout/target3"/>
    <dgm:cxn modelId="{A92FB0F7-FC76-4860-9C8C-779C6C1AEDFD}" type="presOf" srcId="{F371E21B-9D04-4351-A292-7C835D0821D9}" destId="{13704E3B-3366-4856-80BF-C95F91604203}" srcOrd="1" destOrd="0" presId="urn:microsoft.com/office/officeart/2005/8/layout/target3"/>
    <dgm:cxn modelId="{69E699A1-6FB3-4B3A-8AE3-C97C2037CEC2}" type="presParOf" srcId="{87812DF0-BDE2-4676-B90F-C9BA63214BD9}" destId="{1DD8789E-974B-4961-B5A5-CD991139FE18}" srcOrd="0" destOrd="0" presId="urn:microsoft.com/office/officeart/2005/8/layout/target3"/>
    <dgm:cxn modelId="{DC416F1A-CF1A-4557-A1C3-A3378ADE9BEA}" type="presParOf" srcId="{87812DF0-BDE2-4676-B90F-C9BA63214BD9}" destId="{153124E0-6826-470B-B0C4-166A5E271B3D}" srcOrd="1" destOrd="0" presId="urn:microsoft.com/office/officeart/2005/8/layout/target3"/>
    <dgm:cxn modelId="{FD014FD4-DA7D-47EB-9894-1EA0226514C5}" type="presParOf" srcId="{87812DF0-BDE2-4676-B90F-C9BA63214BD9}" destId="{3BE3234A-A537-4333-92B8-E19921A474E2}" srcOrd="2" destOrd="0" presId="urn:microsoft.com/office/officeart/2005/8/layout/target3"/>
    <dgm:cxn modelId="{3E6653AB-20D6-438B-9304-2049B9188BDF}" type="presParOf" srcId="{87812DF0-BDE2-4676-B90F-C9BA63214BD9}" destId="{DD71D744-3C68-4385-859F-5AB05D4187C4}" srcOrd="3" destOrd="0" presId="urn:microsoft.com/office/officeart/2005/8/layout/target3"/>
    <dgm:cxn modelId="{4BB66E75-10B6-43EE-B17A-495A1A295803}" type="presParOf" srcId="{87812DF0-BDE2-4676-B90F-C9BA63214BD9}" destId="{BF11A417-E4DD-4930-8BB7-D5766AA8D1C6}" srcOrd="4" destOrd="0" presId="urn:microsoft.com/office/officeart/2005/8/layout/target3"/>
    <dgm:cxn modelId="{1EF05614-3979-4105-8B57-F5459034109E}" type="presParOf" srcId="{87812DF0-BDE2-4676-B90F-C9BA63214BD9}" destId="{3D519171-9EBC-4973-B4A8-4CD2146CAFF7}" srcOrd="5" destOrd="0" presId="urn:microsoft.com/office/officeart/2005/8/layout/target3"/>
    <dgm:cxn modelId="{AB715709-E3C5-4F39-89AF-23F2C37C8C50}" type="presParOf" srcId="{87812DF0-BDE2-4676-B90F-C9BA63214BD9}" destId="{455DEDC0-E2D9-446E-B023-B843079A1DAA}" srcOrd="6" destOrd="0" presId="urn:microsoft.com/office/officeart/2005/8/layout/target3"/>
    <dgm:cxn modelId="{5C64B68F-9F80-460C-8BE5-99F1F4DF0FA1}" type="presParOf" srcId="{87812DF0-BDE2-4676-B90F-C9BA63214BD9}" destId="{13704E3B-3366-4856-80BF-C95F91604203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163CF1-37B0-4507-95E1-B3095109CAAB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39E4EA7-F564-47A2-810D-5792952D314D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ru-RU" b="1" dirty="0">
              <a:latin typeface="Arial Black" panose="020B0A04020102020204" pitchFamily="34" charset="0"/>
            </a:rPr>
            <a:t>Калугина Анна</a:t>
          </a:r>
          <a:endParaRPr lang="ru-RU" dirty="0"/>
        </a:p>
      </dgm:t>
    </dgm:pt>
    <dgm:pt modelId="{C03C2ABD-01BE-46A5-A220-ED39B67DE81B}" type="parTrans" cxnId="{0B1F56A2-534D-4CB2-9A49-1ECF6C43474F}">
      <dgm:prSet/>
      <dgm:spPr/>
      <dgm:t>
        <a:bodyPr/>
        <a:lstStyle/>
        <a:p>
          <a:endParaRPr lang="ru-RU"/>
        </a:p>
      </dgm:t>
    </dgm:pt>
    <dgm:pt modelId="{D71DEE61-07BB-4B08-9288-BA2968D486F0}" type="sibTrans" cxnId="{0B1F56A2-534D-4CB2-9A49-1ECF6C43474F}">
      <dgm:prSet/>
      <dgm:spPr/>
      <dgm:t>
        <a:bodyPr/>
        <a:lstStyle/>
        <a:p>
          <a:endParaRPr lang="ru-RU"/>
        </a:p>
      </dgm:t>
    </dgm:pt>
    <dgm:pt modelId="{F371E21B-9D04-4351-A292-7C835D0821D9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ru-RU" dirty="0">
              <a:latin typeface="Arial Black" panose="020B0A04020102020204" pitchFamily="34" charset="0"/>
            </a:rPr>
            <a:t>(</a:t>
          </a:r>
          <a:r>
            <a:rPr lang="en-US" dirty="0">
              <a:latin typeface="Arial Black" panose="020B0A04020102020204" pitchFamily="34" charset="0"/>
            </a:rPr>
            <a:t>No problems</a:t>
          </a:r>
          <a:r>
            <a:rPr lang="ru-RU" dirty="0">
              <a:latin typeface="Arial Black" panose="020B0A04020102020204" pitchFamily="34" charset="0"/>
            </a:rPr>
            <a:t>)</a:t>
          </a:r>
          <a:endParaRPr lang="ru-RU" dirty="0"/>
        </a:p>
      </dgm:t>
    </dgm:pt>
    <dgm:pt modelId="{992DA3F8-2528-4510-A862-7872AF94A922}" type="parTrans" cxnId="{41ADB88D-76C7-4507-9EBB-87EE63589CC8}">
      <dgm:prSet/>
      <dgm:spPr/>
      <dgm:t>
        <a:bodyPr/>
        <a:lstStyle/>
        <a:p>
          <a:endParaRPr lang="ru-RU"/>
        </a:p>
      </dgm:t>
    </dgm:pt>
    <dgm:pt modelId="{FE0EB087-29ED-4995-B49A-C0506C7D232E}" type="sibTrans" cxnId="{41ADB88D-76C7-4507-9EBB-87EE63589CC8}">
      <dgm:prSet/>
      <dgm:spPr/>
      <dgm:t>
        <a:bodyPr/>
        <a:lstStyle/>
        <a:p>
          <a:endParaRPr lang="ru-RU"/>
        </a:p>
      </dgm:t>
    </dgm:pt>
    <dgm:pt modelId="{87812DF0-BDE2-4676-B90F-C9BA63214BD9}" type="pres">
      <dgm:prSet presAssocID="{A4163CF1-37B0-4507-95E1-B3095109CAA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DD8789E-974B-4961-B5A5-CD991139FE18}" type="pres">
      <dgm:prSet presAssocID="{439E4EA7-F564-47A2-810D-5792952D314D}" presName="circle1" presStyleLbl="node1" presStyleIdx="0" presStyleCnt="2" custAng="10800000" custLinFactX="133561" custLinFactNeighborX="200000" custLinFactNeighborY="1408"/>
      <dgm:spPr>
        <a:solidFill>
          <a:schemeClr val="accent3">
            <a:lumMod val="75000"/>
          </a:schemeClr>
        </a:solidFill>
      </dgm:spPr>
    </dgm:pt>
    <dgm:pt modelId="{153124E0-6826-470B-B0C4-166A5E271B3D}" type="pres">
      <dgm:prSet presAssocID="{439E4EA7-F564-47A2-810D-5792952D314D}" presName="space" presStyleCnt="0"/>
      <dgm:spPr/>
    </dgm:pt>
    <dgm:pt modelId="{3BE3234A-A537-4333-92B8-E19921A474E2}" type="pres">
      <dgm:prSet presAssocID="{439E4EA7-F564-47A2-810D-5792952D314D}" presName="rect1" presStyleLbl="alignAcc1" presStyleIdx="0" presStyleCnt="2" custScaleX="100000"/>
      <dgm:spPr/>
    </dgm:pt>
    <dgm:pt modelId="{DD71D744-3C68-4385-859F-5AB05D4187C4}" type="pres">
      <dgm:prSet presAssocID="{F371E21B-9D04-4351-A292-7C835D0821D9}" presName="vertSpace2" presStyleLbl="node1" presStyleIdx="0" presStyleCnt="2"/>
      <dgm:spPr/>
    </dgm:pt>
    <dgm:pt modelId="{BF11A417-E4DD-4930-8BB7-D5766AA8D1C6}" type="pres">
      <dgm:prSet presAssocID="{F371E21B-9D04-4351-A292-7C835D0821D9}" presName="circle2" presStyleLbl="node1" presStyleIdx="1" presStyleCnt="2" custAng="10800000" custLinFactX="302695" custLinFactNeighborX="400000" custLinFactNeighborY="11483"/>
      <dgm:spPr>
        <a:solidFill>
          <a:schemeClr val="accent2"/>
        </a:solidFill>
      </dgm:spPr>
    </dgm:pt>
    <dgm:pt modelId="{3D519171-9EBC-4973-B4A8-4CD2146CAFF7}" type="pres">
      <dgm:prSet presAssocID="{F371E21B-9D04-4351-A292-7C835D0821D9}" presName="rect2" presStyleLbl="alignAcc1" presStyleIdx="1" presStyleCnt="2" custLinFactNeighborX="0" custLinFactNeighborY="10840"/>
      <dgm:spPr/>
    </dgm:pt>
    <dgm:pt modelId="{455DEDC0-E2D9-446E-B023-B843079A1DAA}" type="pres">
      <dgm:prSet presAssocID="{439E4EA7-F564-47A2-810D-5792952D314D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13704E3B-3366-4856-80BF-C95F91604203}" type="pres">
      <dgm:prSet presAssocID="{F371E21B-9D04-4351-A292-7C835D0821D9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1FFB506E-36AF-4071-92CA-DF8AD0A9CBB8}" type="presOf" srcId="{A4163CF1-37B0-4507-95E1-B3095109CAAB}" destId="{87812DF0-BDE2-4676-B90F-C9BA63214BD9}" srcOrd="0" destOrd="0" presId="urn:microsoft.com/office/officeart/2005/8/layout/target3"/>
    <dgm:cxn modelId="{41ADB88D-76C7-4507-9EBB-87EE63589CC8}" srcId="{A4163CF1-37B0-4507-95E1-B3095109CAAB}" destId="{F371E21B-9D04-4351-A292-7C835D0821D9}" srcOrd="1" destOrd="0" parTransId="{992DA3F8-2528-4510-A862-7872AF94A922}" sibTransId="{FE0EB087-29ED-4995-B49A-C0506C7D232E}"/>
    <dgm:cxn modelId="{0B1F56A2-534D-4CB2-9A49-1ECF6C43474F}" srcId="{A4163CF1-37B0-4507-95E1-B3095109CAAB}" destId="{439E4EA7-F564-47A2-810D-5792952D314D}" srcOrd="0" destOrd="0" parTransId="{C03C2ABD-01BE-46A5-A220-ED39B67DE81B}" sibTransId="{D71DEE61-07BB-4B08-9288-BA2968D486F0}"/>
    <dgm:cxn modelId="{8693BFB0-584F-449C-9E63-B07E061786B5}" type="presOf" srcId="{439E4EA7-F564-47A2-810D-5792952D314D}" destId="{3BE3234A-A537-4333-92B8-E19921A474E2}" srcOrd="0" destOrd="0" presId="urn:microsoft.com/office/officeart/2005/8/layout/target3"/>
    <dgm:cxn modelId="{9E5F90D6-44D3-4348-B9C4-E81E8BA7CD2D}" type="presOf" srcId="{F371E21B-9D04-4351-A292-7C835D0821D9}" destId="{3D519171-9EBC-4973-B4A8-4CD2146CAFF7}" srcOrd="0" destOrd="0" presId="urn:microsoft.com/office/officeart/2005/8/layout/target3"/>
    <dgm:cxn modelId="{D49E72EF-E176-4C5B-AFC4-3908B9BE3A9D}" type="presOf" srcId="{439E4EA7-F564-47A2-810D-5792952D314D}" destId="{455DEDC0-E2D9-446E-B023-B843079A1DAA}" srcOrd="1" destOrd="0" presId="urn:microsoft.com/office/officeart/2005/8/layout/target3"/>
    <dgm:cxn modelId="{A92FB0F7-FC76-4860-9C8C-779C6C1AEDFD}" type="presOf" srcId="{F371E21B-9D04-4351-A292-7C835D0821D9}" destId="{13704E3B-3366-4856-80BF-C95F91604203}" srcOrd="1" destOrd="0" presId="urn:microsoft.com/office/officeart/2005/8/layout/target3"/>
    <dgm:cxn modelId="{69E699A1-6FB3-4B3A-8AE3-C97C2037CEC2}" type="presParOf" srcId="{87812DF0-BDE2-4676-B90F-C9BA63214BD9}" destId="{1DD8789E-974B-4961-B5A5-CD991139FE18}" srcOrd="0" destOrd="0" presId="urn:microsoft.com/office/officeart/2005/8/layout/target3"/>
    <dgm:cxn modelId="{DC416F1A-CF1A-4557-A1C3-A3378ADE9BEA}" type="presParOf" srcId="{87812DF0-BDE2-4676-B90F-C9BA63214BD9}" destId="{153124E0-6826-470B-B0C4-166A5E271B3D}" srcOrd="1" destOrd="0" presId="urn:microsoft.com/office/officeart/2005/8/layout/target3"/>
    <dgm:cxn modelId="{FD014FD4-DA7D-47EB-9894-1EA0226514C5}" type="presParOf" srcId="{87812DF0-BDE2-4676-B90F-C9BA63214BD9}" destId="{3BE3234A-A537-4333-92B8-E19921A474E2}" srcOrd="2" destOrd="0" presId="urn:microsoft.com/office/officeart/2005/8/layout/target3"/>
    <dgm:cxn modelId="{3E6653AB-20D6-438B-9304-2049B9188BDF}" type="presParOf" srcId="{87812DF0-BDE2-4676-B90F-C9BA63214BD9}" destId="{DD71D744-3C68-4385-859F-5AB05D4187C4}" srcOrd="3" destOrd="0" presId="urn:microsoft.com/office/officeart/2005/8/layout/target3"/>
    <dgm:cxn modelId="{4BB66E75-10B6-43EE-B17A-495A1A295803}" type="presParOf" srcId="{87812DF0-BDE2-4676-B90F-C9BA63214BD9}" destId="{BF11A417-E4DD-4930-8BB7-D5766AA8D1C6}" srcOrd="4" destOrd="0" presId="urn:microsoft.com/office/officeart/2005/8/layout/target3"/>
    <dgm:cxn modelId="{1EF05614-3979-4105-8B57-F5459034109E}" type="presParOf" srcId="{87812DF0-BDE2-4676-B90F-C9BA63214BD9}" destId="{3D519171-9EBC-4973-B4A8-4CD2146CAFF7}" srcOrd="5" destOrd="0" presId="urn:microsoft.com/office/officeart/2005/8/layout/target3"/>
    <dgm:cxn modelId="{AB715709-E3C5-4F39-89AF-23F2C37C8C50}" type="presParOf" srcId="{87812DF0-BDE2-4676-B90F-C9BA63214BD9}" destId="{455DEDC0-E2D9-446E-B023-B843079A1DAA}" srcOrd="6" destOrd="0" presId="urn:microsoft.com/office/officeart/2005/8/layout/target3"/>
    <dgm:cxn modelId="{5C64B68F-9F80-460C-8BE5-99F1F4DF0FA1}" type="presParOf" srcId="{87812DF0-BDE2-4676-B90F-C9BA63214BD9}" destId="{13704E3B-3366-4856-80BF-C95F91604203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0EDDFE-7791-40AA-94E0-EB21AB58D08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0B511C0-4F0F-4872-A898-74751B2C677C}">
      <dgm:prSet/>
      <dgm:spPr>
        <a:solidFill>
          <a:srgbClr val="0070C0"/>
        </a:solidFill>
      </dgm:spPr>
      <dgm:t>
        <a:bodyPr/>
        <a:lstStyle/>
        <a:p>
          <a:r>
            <a:rPr lang="ru-RU" dirty="0">
              <a:latin typeface="Arial Black" panose="020B0A04020102020204" pitchFamily="34" charset="0"/>
            </a:rPr>
            <a:t>Общедоступный сервис для творчества</a:t>
          </a:r>
        </a:p>
      </dgm:t>
    </dgm:pt>
    <dgm:pt modelId="{D0846466-91A9-41CD-8947-746F518604F8}" type="parTrans" cxnId="{88B8E3B5-7657-4550-8025-D2AD6A28CA1E}">
      <dgm:prSet/>
      <dgm:spPr/>
      <dgm:t>
        <a:bodyPr/>
        <a:lstStyle/>
        <a:p>
          <a:endParaRPr lang="ru-RU"/>
        </a:p>
      </dgm:t>
    </dgm:pt>
    <dgm:pt modelId="{0757CEE7-DEAC-4886-89E3-AAA7013FE8D0}" type="sibTrans" cxnId="{88B8E3B5-7657-4550-8025-D2AD6A28CA1E}">
      <dgm:prSet/>
      <dgm:spPr/>
      <dgm:t>
        <a:bodyPr/>
        <a:lstStyle/>
        <a:p>
          <a:endParaRPr lang="ru-RU"/>
        </a:p>
      </dgm:t>
    </dgm:pt>
    <dgm:pt modelId="{2D89DEA4-4506-4643-9073-0964A3CA2FAD}">
      <dgm:prSet/>
      <dgm:spPr>
        <a:solidFill>
          <a:schemeClr val="accent2"/>
        </a:solidFill>
      </dgm:spPr>
      <dgm:t>
        <a:bodyPr/>
        <a:lstStyle/>
        <a:p>
          <a:r>
            <a:rPr lang="ru-RU" dirty="0">
              <a:latin typeface="Arial Black" panose="020B0A04020102020204" pitchFamily="34" charset="0"/>
            </a:rPr>
            <a:t>Заработок сторонними разработчиками</a:t>
          </a:r>
        </a:p>
      </dgm:t>
    </dgm:pt>
    <dgm:pt modelId="{BA8930AB-BA48-479B-9288-D3FF8245B2DA}" type="parTrans" cxnId="{88E200B7-8BD0-46DB-A9D6-F6B815B37B3A}">
      <dgm:prSet/>
      <dgm:spPr/>
      <dgm:t>
        <a:bodyPr/>
        <a:lstStyle/>
        <a:p>
          <a:endParaRPr lang="ru-RU"/>
        </a:p>
      </dgm:t>
    </dgm:pt>
    <dgm:pt modelId="{3D2959B9-ECF5-4D54-8D44-2C2CD31B3FDD}" type="sibTrans" cxnId="{88E200B7-8BD0-46DB-A9D6-F6B815B37B3A}">
      <dgm:prSet/>
      <dgm:spPr/>
      <dgm:t>
        <a:bodyPr/>
        <a:lstStyle/>
        <a:p>
          <a:endParaRPr lang="ru-RU"/>
        </a:p>
      </dgm:t>
    </dgm:pt>
    <dgm:pt modelId="{1B80574A-AB3F-4C08-844B-9C110A08E655}">
      <dgm:prSet/>
      <dgm:spPr>
        <a:solidFill>
          <a:srgbClr val="002060"/>
        </a:solidFill>
      </dgm:spPr>
      <dgm:t>
        <a:bodyPr/>
        <a:lstStyle/>
        <a:p>
          <a:r>
            <a:rPr lang="ru-RU" dirty="0">
              <a:latin typeface="Arial Black" panose="020B0A04020102020204" pitchFamily="34" charset="0"/>
            </a:rPr>
            <a:t>Техническая поддержка на всех уровнях</a:t>
          </a:r>
        </a:p>
      </dgm:t>
    </dgm:pt>
    <dgm:pt modelId="{7875AFE6-61AD-4F3D-94E4-6D087B88F425}" type="parTrans" cxnId="{1FF1C10C-3B39-4E0D-8E70-954CB7CB73A4}">
      <dgm:prSet/>
      <dgm:spPr/>
      <dgm:t>
        <a:bodyPr/>
        <a:lstStyle/>
        <a:p>
          <a:endParaRPr lang="ru-RU"/>
        </a:p>
      </dgm:t>
    </dgm:pt>
    <dgm:pt modelId="{344FEB9B-51ED-4039-9986-4364A108A403}" type="sibTrans" cxnId="{1FF1C10C-3B39-4E0D-8E70-954CB7CB73A4}">
      <dgm:prSet/>
      <dgm:spPr/>
      <dgm:t>
        <a:bodyPr/>
        <a:lstStyle/>
        <a:p>
          <a:endParaRPr lang="ru-RU"/>
        </a:p>
      </dgm:t>
    </dgm:pt>
    <dgm:pt modelId="{9BDD6BA1-93DF-4AB2-A730-8E12C51FDE11}" type="pres">
      <dgm:prSet presAssocID="{4F0EDDFE-7791-40AA-94E0-EB21AB58D08F}" presName="linearFlow" presStyleCnt="0">
        <dgm:presLayoutVars>
          <dgm:dir/>
          <dgm:resizeHandles val="exact"/>
        </dgm:presLayoutVars>
      </dgm:prSet>
      <dgm:spPr/>
    </dgm:pt>
    <dgm:pt modelId="{34545D80-D3CC-479A-B7A4-F84D172B15C6}" type="pres">
      <dgm:prSet presAssocID="{50B511C0-4F0F-4872-A898-74751B2C677C}" presName="composite" presStyleCnt="0"/>
      <dgm:spPr/>
    </dgm:pt>
    <dgm:pt modelId="{05BF0A20-FF11-4028-BC0C-E3B21D19B33D}" type="pres">
      <dgm:prSet presAssocID="{50B511C0-4F0F-4872-A898-74751B2C677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292E0430-8085-4147-81FA-038836AFBBE9}" type="pres">
      <dgm:prSet presAssocID="{50B511C0-4F0F-4872-A898-74751B2C677C}" presName="txShp" presStyleLbl="node1" presStyleIdx="0" presStyleCnt="3">
        <dgm:presLayoutVars>
          <dgm:bulletEnabled val="1"/>
        </dgm:presLayoutVars>
      </dgm:prSet>
      <dgm:spPr/>
    </dgm:pt>
    <dgm:pt modelId="{899B7E56-5F5A-45B7-8C09-F109A55A90FF}" type="pres">
      <dgm:prSet presAssocID="{0757CEE7-DEAC-4886-89E3-AAA7013FE8D0}" presName="spacing" presStyleCnt="0"/>
      <dgm:spPr/>
    </dgm:pt>
    <dgm:pt modelId="{9E27AF1F-BD0B-4033-B708-B2614F5CAC2D}" type="pres">
      <dgm:prSet presAssocID="{2D89DEA4-4506-4643-9073-0964A3CA2FAD}" presName="composite" presStyleCnt="0"/>
      <dgm:spPr/>
    </dgm:pt>
    <dgm:pt modelId="{6644A78D-E605-4043-A3EB-2BDA3C35AB53}" type="pres">
      <dgm:prSet presAssocID="{2D89DEA4-4506-4643-9073-0964A3CA2FAD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9187B3E-372C-4AB1-9F64-4AEB6C541A08}" type="pres">
      <dgm:prSet presAssocID="{2D89DEA4-4506-4643-9073-0964A3CA2FAD}" presName="txShp" presStyleLbl="node1" presStyleIdx="1" presStyleCnt="3">
        <dgm:presLayoutVars>
          <dgm:bulletEnabled val="1"/>
        </dgm:presLayoutVars>
      </dgm:prSet>
      <dgm:spPr/>
    </dgm:pt>
    <dgm:pt modelId="{6FD511B7-3705-466D-A735-B9BD991B5809}" type="pres">
      <dgm:prSet presAssocID="{3D2959B9-ECF5-4D54-8D44-2C2CD31B3FDD}" presName="spacing" presStyleCnt="0"/>
      <dgm:spPr/>
    </dgm:pt>
    <dgm:pt modelId="{9BEED3A3-33D3-48E1-87F8-B2AD8B815398}" type="pres">
      <dgm:prSet presAssocID="{1B80574A-AB3F-4C08-844B-9C110A08E655}" presName="composite" presStyleCnt="0"/>
      <dgm:spPr/>
    </dgm:pt>
    <dgm:pt modelId="{902F7302-C028-4AE3-B7FD-1AFEDB240595}" type="pres">
      <dgm:prSet presAssocID="{1B80574A-AB3F-4C08-844B-9C110A08E655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073B1307-377C-4B55-A8FC-8BAFF940D3C5}" type="pres">
      <dgm:prSet presAssocID="{1B80574A-AB3F-4C08-844B-9C110A08E6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1FF1C10C-3B39-4E0D-8E70-954CB7CB73A4}" srcId="{4F0EDDFE-7791-40AA-94E0-EB21AB58D08F}" destId="{1B80574A-AB3F-4C08-844B-9C110A08E655}" srcOrd="2" destOrd="0" parTransId="{7875AFE6-61AD-4F3D-94E4-6D087B88F425}" sibTransId="{344FEB9B-51ED-4039-9986-4364A108A403}"/>
    <dgm:cxn modelId="{B3392460-9AF4-4BF7-9242-575351E758EA}" type="presOf" srcId="{1B80574A-AB3F-4C08-844B-9C110A08E655}" destId="{073B1307-377C-4B55-A8FC-8BAFF940D3C5}" srcOrd="0" destOrd="0" presId="urn:microsoft.com/office/officeart/2005/8/layout/vList3"/>
    <dgm:cxn modelId="{8FED0B51-B2BF-4FE9-9F3E-8D77788A8881}" type="presOf" srcId="{50B511C0-4F0F-4872-A898-74751B2C677C}" destId="{292E0430-8085-4147-81FA-038836AFBBE9}" srcOrd="0" destOrd="0" presId="urn:microsoft.com/office/officeart/2005/8/layout/vList3"/>
    <dgm:cxn modelId="{88B8E3B5-7657-4550-8025-D2AD6A28CA1E}" srcId="{4F0EDDFE-7791-40AA-94E0-EB21AB58D08F}" destId="{50B511C0-4F0F-4872-A898-74751B2C677C}" srcOrd="0" destOrd="0" parTransId="{D0846466-91A9-41CD-8947-746F518604F8}" sibTransId="{0757CEE7-DEAC-4886-89E3-AAA7013FE8D0}"/>
    <dgm:cxn modelId="{88E200B7-8BD0-46DB-A9D6-F6B815B37B3A}" srcId="{4F0EDDFE-7791-40AA-94E0-EB21AB58D08F}" destId="{2D89DEA4-4506-4643-9073-0964A3CA2FAD}" srcOrd="1" destOrd="0" parTransId="{BA8930AB-BA48-479B-9288-D3FF8245B2DA}" sibTransId="{3D2959B9-ECF5-4D54-8D44-2C2CD31B3FDD}"/>
    <dgm:cxn modelId="{3CB74BD0-6E53-4433-891A-63A433BAD6E9}" type="presOf" srcId="{4F0EDDFE-7791-40AA-94E0-EB21AB58D08F}" destId="{9BDD6BA1-93DF-4AB2-A730-8E12C51FDE11}" srcOrd="0" destOrd="0" presId="urn:microsoft.com/office/officeart/2005/8/layout/vList3"/>
    <dgm:cxn modelId="{30321FF2-3E8B-4224-9CAB-45871B49C031}" type="presOf" srcId="{2D89DEA4-4506-4643-9073-0964A3CA2FAD}" destId="{69187B3E-372C-4AB1-9F64-4AEB6C541A08}" srcOrd="0" destOrd="0" presId="urn:microsoft.com/office/officeart/2005/8/layout/vList3"/>
    <dgm:cxn modelId="{90F6757C-B35F-4B10-850C-C04DA11F34CF}" type="presParOf" srcId="{9BDD6BA1-93DF-4AB2-A730-8E12C51FDE11}" destId="{34545D80-D3CC-479A-B7A4-F84D172B15C6}" srcOrd="0" destOrd="0" presId="urn:microsoft.com/office/officeart/2005/8/layout/vList3"/>
    <dgm:cxn modelId="{F44BEE35-E82E-44D6-84E8-4BA4BC1AA4E5}" type="presParOf" srcId="{34545D80-D3CC-479A-B7A4-F84D172B15C6}" destId="{05BF0A20-FF11-4028-BC0C-E3B21D19B33D}" srcOrd="0" destOrd="0" presId="urn:microsoft.com/office/officeart/2005/8/layout/vList3"/>
    <dgm:cxn modelId="{60380F29-3FB0-4344-BF0F-0F44837D98D4}" type="presParOf" srcId="{34545D80-D3CC-479A-B7A4-F84D172B15C6}" destId="{292E0430-8085-4147-81FA-038836AFBBE9}" srcOrd="1" destOrd="0" presId="urn:microsoft.com/office/officeart/2005/8/layout/vList3"/>
    <dgm:cxn modelId="{31256E31-EA8E-4B1C-947B-4ED4D0631BC4}" type="presParOf" srcId="{9BDD6BA1-93DF-4AB2-A730-8E12C51FDE11}" destId="{899B7E56-5F5A-45B7-8C09-F109A55A90FF}" srcOrd="1" destOrd="0" presId="urn:microsoft.com/office/officeart/2005/8/layout/vList3"/>
    <dgm:cxn modelId="{74953557-9911-4165-970C-CFCA60D42938}" type="presParOf" srcId="{9BDD6BA1-93DF-4AB2-A730-8E12C51FDE11}" destId="{9E27AF1F-BD0B-4033-B708-B2614F5CAC2D}" srcOrd="2" destOrd="0" presId="urn:microsoft.com/office/officeart/2005/8/layout/vList3"/>
    <dgm:cxn modelId="{26EA2BCD-17C9-4539-A132-325512DDC994}" type="presParOf" srcId="{9E27AF1F-BD0B-4033-B708-B2614F5CAC2D}" destId="{6644A78D-E605-4043-A3EB-2BDA3C35AB53}" srcOrd="0" destOrd="0" presId="urn:microsoft.com/office/officeart/2005/8/layout/vList3"/>
    <dgm:cxn modelId="{A2826D1A-04B3-4E87-92CA-53C5F9EB22DA}" type="presParOf" srcId="{9E27AF1F-BD0B-4033-B708-B2614F5CAC2D}" destId="{69187B3E-372C-4AB1-9F64-4AEB6C541A08}" srcOrd="1" destOrd="0" presId="urn:microsoft.com/office/officeart/2005/8/layout/vList3"/>
    <dgm:cxn modelId="{A525424D-E835-49BB-A8CD-C6716487941B}" type="presParOf" srcId="{9BDD6BA1-93DF-4AB2-A730-8E12C51FDE11}" destId="{6FD511B7-3705-466D-A735-B9BD991B5809}" srcOrd="3" destOrd="0" presId="urn:microsoft.com/office/officeart/2005/8/layout/vList3"/>
    <dgm:cxn modelId="{094F434F-7AC7-478E-82CB-C05D4C0AB4F5}" type="presParOf" srcId="{9BDD6BA1-93DF-4AB2-A730-8E12C51FDE11}" destId="{9BEED3A3-33D3-48E1-87F8-B2AD8B815398}" srcOrd="4" destOrd="0" presId="urn:microsoft.com/office/officeart/2005/8/layout/vList3"/>
    <dgm:cxn modelId="{0318C416-34B6-482E-BEBB-00A989C4D6F1}" type="presParOf" srcId="{9BEED3A3-33D3-48E1-87F8-B2AD8B815398}" destId="{902F7302-C028-4AE3-B7FD-1AFEDB240595}" srcOrd="0" destOrd="0" presId="urn:microsoft.com/office/officeart/2005/8/layout/vList3"/>
    <dgm:cxn modelId="{F2A09928-49C8-4046-A82A-8E880EF8A468}" type="presParOf" srcId="{9BEED3A3-33D3-48E1-87F8-B2AD8B815398}" destId="{073B1307-377C-4B55-A8FC-8BAFF940D3C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8789E-974B-4961-B5A5-CD991139FE18}">
      <dsp:nvSpPr>
        <dsp:cNvPr id="0" name=""/>
        <dsp:cNvSpPr/>
      </dsp:nvSpPr>
      <dsp:spPr>
        <a:xfrm>
          <a:off x="0" y="0"/>
          <a:ext cx="870395" cy="870395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3234A-A537-4333-92B8-E19921A474E2}">
      <dsp:nvSpPr>
        <dsp:cNvPr id="0" name=""/>
        <dsp:cNvSpPr/>
      </dsp:nvSpPr>
      <dsp:spPr>
        <a:xfrm>
          <a:off x="435197" y="0"/>
          <a:ext cx="2903299" cy="8703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dirty="0">
              <a:latin typeface="Arial Black" panose="020B0A04020102020204" pitchFamily="34" charset="0"/>
            </a:rPr>
            <a:t>Будаев Владимир</a:t>
          </a:r>
          <a:endParaRPr lang="ru-RU" sz="1700" kern="1200" dirty="0">
            <a:latin typeface="Arial Black" panose="020B0A04020102020204" pitchFamily="34" charset="0"/>
          </a:endParaRPr>
        </a:p>
      </dsp:txBody>
      <dsp:txXfrm>
        <a:off x="435197" y="0"/>
        <a:ext cx="2903299" cy="413437"/>
      </dsp:txXfrm>
    </dsp:sp>
    <dsp:sp modelId="{BF11A417-E4DD-4930-8BB7-D5766AA8D1C6}">
      <dsp:nvSpPr>
        <dsp:cNvPr id="0" name=""/>
        <dsp:cNvSpPr/>
      </dsp:nvSpPr>
      <dsp:spPr>
        <a:xfrm>
          <a:off x="234192" y="456960"/>
          <a:ext cx="413437" cy="413437"/>
        </a:xfrm>
        <a:prstGeom prst="pie">
          <a:avLst>
            <a:gd name="adj1" fmla="val 5400000"/>
            <a:gd name="adj2" fmla="val 16200000"/>
          </a:avLst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19171-9EBC-4973-B4A8-4CD2146CAFF7}">
      <dsp:nvSpPr>
        <dsp:cNvPr id="0" name=""/>
        <dsp:cNvSpPr/>
      </dsp:nvSpPr>
      <dsp:spPr>
        <a:xfrm>
          <a:off x="435197" y="456957"/>
          <a:ext cx="2903299" cy="413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dirty="0">
              <a:latin typeface="Arial Black" panose="020B0A04020102020204" pitchFamily="34" charset="0"/>
            </a:rPr>
            <a:t>(</a:t>
          </a:r>
          <a:r>
            <a:rPr lang="en-US" sz="1700" b="1" kern="1200" dirty="0">
              <a:latin typeface="Arial Black" panose="020B0A04020102020204" pitchFamily="34" charset="0"/>
            </a:rPr>
            <a:t>Vladimir_VoV</a:t>
          </a:r>
          <a:r>
            <a:rPr lang="ru-RU" sz="1700" b="1" kern="1200" dirty="0">
              <a:latin typeface="Arial Black" panose="020B0A04020102020204" pitchFamily="34" charset="0"/>
            </a:rPr>
            <a:t>)</a:t>
          </a:r>
          <a:endParaRPr lang="ru-RU" sz="1700" kern="1200" dirty="0">
            <a:latin typeface="Arial Black" panose="020B0A04020102020204" pitchFamily="34" charset="0"/>
          </a:endParaRPr>
        </a:p>
      </dsp:txBody>
      <dsp:txXfrm>
        <a:off x="435197" y="456957"/>
        <a:ext cx="2903299" cy="413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8789E-974B-4961-B5A5-CD991139FE18}">
      <dsp:nvSpPr>
        <dsp:cNvPr id="0" name=""/>
        <dsp:cNvSpPr/>
      </dsp:nvSpPr>
      <dsp:spPr>
        <a:xfrm rot="10800000">
          <a:off x="2903298" y="12255"/>
          <a:ext cx="870395" cy="870395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3234A-A537-4333-92B8-E19921A474E2}">
      <dsp:nvSpPr>
        <dsp:cNvPr id="0" name=""/>
        <dsp:cNvSpPr/>
      </dsp:nvSpPr>
      <dsp:spPr>
        <a:xfrm>
          <a:off x="435197" y="0"/>
          <a:ext cx="2903299" cy="8703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dirty="0">
              <a:latin typeface="Arial Black" panose="020B0A04020102020204" pitchFamily="34" charset="0"/>
            </a:rPr>
            <a:t>Калугина Анна</a:t>
          </a:r>
          <a:endParaRPr lang="ru-RU" sz="1700" kern="1200" dirty="0"/>
        </a:p>
      </dsp:txBody>
      <dsp:txXfrm>
        <a:off x="435197" y="0"/>
        <a:ext cx="2903299" cy="413437"/>
      </dsp:txXfrm>
    </dsp:sp>
    <dsp:sp modelId="{BF11A417-E4DD-4930-8BB7-D5766AA8D1C6}">
      <dsp:nvSpPr>
        <dsp:cNvPr id="0" name=""/>
        <dsp:cNvSpPr/>
      </dsp:nvSpPr>
      <dsp:spPr>
        <a:xfrm rot="10800000">
          <a:off x="3131778" y="460912"/>
          <a:ext cx="413437" cy="413437"/>
        </a:xfrm>
        <a:prstGeom prst="pie">
          <a:avLst>
            <a:gd name="adj1" fmla="val 5400000"/>
            <a:gd name="adj2" fmla="val 16200000"/>
          </a:avLst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19171-9EBC-4973-B4A8-4CD2146CAFF7}">
      <dsp:nvSpPr>
        <dsp:cNvPr id="0" name=""/>
        <dsp:cNvSpPr/>
      </dsp:nvSpPr>
      <dsp:spPr>
        <a:xfrm>
          <a:off x="435197" y="456957"/>
          <a:ext cx="2903299" cy="413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Arial Black" panose="020B0A04020102020204" pitchFamily="34" charset="0"/>
            </a:rPr>
            <a:t>(</a:t>
          </a:r>
          <a:r>
            <a:rPr lang="en-US" sz="1700" kern="1200" dirty="0">
              <a:latin typeface="Arial Black" panose="020B0A04020102020204" pitchFamily="34" charset="0"/>
            </a:rPr>
            <a:t>No problems</a:t>
          </a:r>
          <a:r>
            <a:rPr lang="ru-RU" sz="1700" kern="1200" dirty="0">
              <a:latin typeface="Arial Black" panose="020B0A04020102020204" pitchFamily="34" charset="0"/>
            </a:rPr>
            <a:t>)</a:t>
          </a:r>
          <a:endParaRPr lang="ru-RU" sz="1700" kern="1200" dirty="0"/>
        </a:p>
      </dsp:txBody>
      <dsp:txXfrm>
        <a:off x="435197" y="456957"/>
        <a:ext cx="2903299" cy="4134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E0430-8085-4147-81FA-038836AFBBE9}">
      <dsp:nvSpPr>
        <dsp:cNvPr id="0" name=""/>
        <dsp:cNvSpPr/>
      </dsp:nvSpPr>
      <dsp:spPr>
        <a:xfrm rot="10800000">
          <a:off x="1053559" y="1079"/>
          <a:ext cx="3224069" cy="965928"/>
        </a:xfrm>
        <a:prstGeom prst="homePlate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94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Arial Black" panose="020B0A04020102020204" pitchFamily="34" charset="0"/>
            </a:rPr>
            <a:t>Общедоступный сервис для творчества</a:t>
          </a:r>
        </a:p>
      </dsp:txBody>
      <dsp:txXfrm rot="10800000">
        <a:off x="1295041" y="1079"/>
        <a:ext cx="2982587" cy="965928"/>
      </dsp:txXfrm>
    </dsp:sp>
    <dsp:sp modelId="{05BF0A20-FF11-4028-BC0C-E3B21D19B33D}">
      <dsp:nvSpPr>
        <dsp:cNvPr id="0" name=""/>
        <dsp:cNvSpPr/>
      </dsp:nvSpPr>
      <dsp:spPr>
        <a:xfrm>
          <a:off x="570595" y="1079"/>
          <a:ext cx="965928" cy="9659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87B3E-372C-4AB1-9F64-4AEB6C541A08}">
      <dsp:nvSpPr>
        <dsp:cNvPr id="0" name=""/>
        <dsp:cNvSpPr/>
      </dsp:nvSpPr>
      <dsp:spPr>
        <a:xfrm rot="10800000">
          <a:off x="1053559" y="1255344"/>
          <a:ext cx="3224069" cy="965928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94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Arial Black" panose="020B0A04020102020204" pitchFamily="34" charset="0"/>
            </a:rPr>
            <a:t>Заработок сторонними разработчиками</a:t>
          </a:r>
        </a:p>
      </dsp:txBody>
      <dsp:txXfrm rot="10800000">
        <a:off x="1295041" y="1255344"/>
        <a:ext cx="2982587" cy="965928"/>
      </dsp:txXfrm>
    </dsp:sp>
    <dsp:sp modelId="{6644A78D-E605-4043-A3EB-2BDA3C35AB53}">
      <dsp:nvSpPr>
        <dsp:cNvPr id="0" name=""/>
        <dsp:cNvSpPr/>
      </dsp:nvSpPr>
      <dsp:spPr>
        <a:xfrm>
          <a:off x="570595" y="1255344"/>
          <a:ext cx="965928" cy="9659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B1307-377C-4B55-A8FC-8BAFF940D3C5}">
      <dsp:nvSpPr>
        <dsp:cNvPr id="0" name=""/>
        <dsp:cNvSpPr/>
      </dsp:nvSpPr>
      <dsp:spPr>
        <a:xfrm rot="10800000">
          <a:off x="1053559" y="2509609"/>
          <a:ext cx="3224069" cy="965928"/>
        </a:xfrm>
        <a:prstGeom prst="homePlate">
          <a:avLst/>
        </a:prstGeom>
        <a:solidFill>
          <a:srgbClr val="0020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94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Arial Black" panose="020B0A04020102020204" pitchFamily="34" charset="0"/>
            </a:rPr>
            <a:t>Техническая поддержка на всех уровнях</a:t>
          </a:r>
        </a:p>
      </dsp:txBody>
      <dsp:txXfrm rot="10800000">
        <a:off x="1295041" y="2509609"/>
        <a:ext cx="2982587" cy="965928"/>
      </dsp:txXfrm>
    </dsp:sp>
    <dsp:sp modelId="{902F7302-C028-4AE3-B7FD-1AFEDB240595}">
      <dsp:nvSpPr>
        <dsp:cNvPr id="0" name=""/>
        <dsp:cNvSpPr/>
      </dsp:nvSpPr>
      <dsp:spPr>
        <a:xfrm>
          <a:off x="570595" y="2509609"/>
          <a:ext cx="965928" cy="9659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94FFE89-DD1A-434A-B46E-FC0161681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5BBA22-1009-4062-B497-20D4D1F42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03D6EC-8D86-40AE-BCDD-CB01875363F0}" type="datetime1">
              <a:rPr lang="ru-RU" smtClean="0"/>
              <a:t>29.06.2020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5305A3-EF7C-4109-870C-75957F87F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65183E6-2BF7-4148-8288-DCAD651FB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CA6C9-E2E2-4922-B1A7-E6462166C8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59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BC66B-B4AC-4633-A1A7-233B774CF881}" type="datetime1">
              <a:rPr lang="ru-RU" smtClean="0"/>
              <a:pPr/>
              <a:t>29.06.2020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C70E52-1238-4A7F-867E-2F90BFCA0D6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3458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336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77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371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164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24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5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5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3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645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381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84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202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35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C2C154-9245-4EAA-8ADE-33D1A7EC5680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 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70F7E0-5A37-4C1B-B001-12D253A333A6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 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E4AE4C-9F8E-41E2-89BA-C86A7744736A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65BCD0-99CC-4906-918D-1116AF1A79A1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9A8996FA-BFC3-4EAC-AAB9-45C2EF3838CE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64A484-6A61-465E-A582-FF16A82B5833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заголовка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76643-78B9-443D-A21B-5D8D71E872B6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Текст 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 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 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1" name="Текст 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 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 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4" name="Прямая соединительная линия 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Рисунок 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ADD9B9-C473-4B24-8BB0-CAA4E6C33546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прав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Рисунок 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38CDBD-D89E-4D27-9D3E-D8C8B6B71053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 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Надпись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1" name="Надпись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 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Прямоугольник: Скругленные углы 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404BFC-187B-4B4A-9A90-8ECAA71AACA0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31448E-31CF-4ED5-B8E5-44B98EED9B66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 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Прямоугольник: Скругленные углы 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D5F7A5-016A-40DC-9267-CD570A4FFE11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BC311F64-DBA9-4949-B98F-AC0ACC89C4D6}" type="datetime1">
              <a:rPr lang="ru-RU" noProof="0" smtClean="0"/>
              <a:t>29.06.2020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Data" Target="../diagrams/data2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3.jpg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2.jpg"/><Relationship Id="rId5" Type="http://schemas.openxmlformats.org/officeDocument/2006/relationships/diagramData" Target="../diagrams/data1.xml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21.jpg"/><Relationship Id="rId4" Type="http://schemas.openxmlformats.org/officeDocument/2006/relationships/image" Target="../media/image10.png"/><Relationship Id="rId9" Type="http://schemas.microsoft.com/office/2007/relationships/diagramDrawing" Target="../diagrams/drawing1.xml"/><Relationship Id="rId1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9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 8" descr="Значок колонны">
            <a:extLst>
              <a:ext uri="{FF2B5EF4-FFF2-40B4-BE49-F238E27FC236}">
                <a16:creationId xmlns:a16="http://schemas.microsoft.com/office/drawing/2014/main" id="{FC7E2CCC-C53E-454B-9DE0-F2484BA0F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77705" y="1208314"/>
            <a:ext cx="1905000" cy="1905000"/>
          </a:xfrm>
          <a:prstGeom prst="rect">
            <a:avLst/>
          </a:prstGeom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0" y="2400586"/>
            <a:ext cx="8683625" cy="2421464"/>
          </a:xfrm>
        </p:spPr>
        <p:txBody>
          <a:bodyPr rtlCol="0">
            <a:norm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ПРОЕКТ</a:t>
            </a:r>
            <a:r>
              <a:rPr lang="en-US" dirty="0">
                <a:latin typeface="Bauhaus 93" panose="04030905020B02020C02" pitchFamily="82" charset="0"/>
              </a:rPr>
              <a:t>:</a:t>
            </a:r>
            <a:br>
              <a:rPr lang="en-US" dirty="0">
                <a:latin typeface="Bauhaus 93" panose="04030905020B02020C02" pitchFamily="82" charset="0"/>
              </a:rPr>
            </a:br>
            <a:r>
              <a:rPr lang="en-US" dirty="0">
                <a:latin typeface="Berlin Sans FB Demi" panose="020E0802020502020306" pitchFamily="34" charset="0"/>
              </a:rPr>
              <a:t>Discord Application Modules</a:t>
            </a:r>
            <a:endParaRPr lang="ru-RU" sz="4500" dirty="0"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790" y="4820430"/>
            <a:ext cx="8683625" cy="732840"/>
          </a:xfrm>
        </p:spPr>
        <p:txBody>
          <a:bodyPr rtlCol="0">
            <a:normAutofit fontScale="55000" lnSpcReduction="2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 1 курса, группы 195,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Информационные системы и программирование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Будаев Владимир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Проверил(а)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ОПД Чадаева Т.В</a:t>
            </a:r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BEE2BBB-FBBC-4CF3-9857-CF7FDEFA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47" y="1958354"/>
            <a:ext cx="2857506" cy="12150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83" y="650386"/>
            <a:ext cx="8637103" cy="1260000"/>
          </a:xfrm>
        </p:spPr>
        <p:txBody>
          <a:bodyPr rtlCol="0">
            <a:normAutofit/>
          </a:bodyPr>
          <a:lstStyle/>
          <a:p>
            <a:pPr algn="ctr"/>
            <a:r>
              <a:rPr lang="en-US" b="1" dirty="0"/>
              <a:t>	</a:t>
            </a:r>
            <a:r>
              <a:rPr lang="ru-RU" b="1" dirty="0">
                <a:latin typeface="Arial Black" panose="020B0A04020102020204" pitchFamily="34" charset="0"/>
              </a:rPr>
              <a:t>Участники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13" name="Рисунок 12" descr="Значок в виде ручки и бумаги">
            <a:extLst>
              <a:ext uri="{FF2B5EF4-FFF2-40B4-BE49-F238E27FC236}">
                <a16:creationId xmlns:a16="http://schemas.microsoft.com/office/drawing/2014/main" id="{CE889C08-FD1F-4AE0-9D82-E718A6E9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161" y="873192"/>
            <a:ext cx="814387" cy="814387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8522A221-9F6C-4C52-A000-1E48AC4AE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785286"/>
              </p:ext>
            </p:extLst>
          </p:nvPr>
        </p:nvGraphicFramePr>
        <p:xfrm>
          <a:off x="1358283" y="1880286"/>
          <a:ext cx="3338497" cy="87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087DC5F-3673-4013-919E-542C0A508D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9092" y="3530770"/>
            <a:ext cx="2478179" cy="1800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CB304190-9B53-436F-9E9B-E7BC2E2C3F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11"/>
          <a:stretch>
            <a:fillRect/>
          </a:stretch>
        </p:blipFill>
        <p:spPr>
          <a:xfrm>
            <a:off x="7019582" y="2802605"/>
            <a:ext cx="3438507" cy="343850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B04E96E8-C061-475B-AAA0-507B41A3FA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12"/>
          <a:srcRect t="25850"/>
          <a:stretch/>
        </p:blipFill>
        <p:spPr>
          <a:xfrm>
            <a:off x="2025635" y="2802605"/>
            <a:ext cx="2671145" cy="34385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Часть круга 10">
            <a:extLst>
              <a:ext uri="{FF2B5EF4-FFF2-40B4-BE49-F238E27FC236}">
                <a16:creationId xmlns:a16="http://schemas.microsoft.com/office/drawing/2014/main" id="{564220A7-F2FB-40BE-95EE-6CD984421201}"/>
              </a:ext>
            </a:extLst>
          </p:cNvPr>
          <p:cNvSpPr/>
          <p:nvPr/>
        </p:nvSpPr>
        <p:spPr>
          <a:xfrm>
            <a:off x="1588788" y="2337244"/>
            <a:ext cx="413437" cy="413437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1FA14AC4-9E13-4C29-BA2C-B6A2386A1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36237"/>
              </p:ext>
            </p:extLst>
          </p:nvPr>
        </p:nvGraphicFramePr>
        <p:xfrm>
          <a:off x="6545471" y="1880286"/>
          <a:ext cx="3338497" cy="87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5" name="Часть круга 14">
            <a:extLst>
              <a:ext uri="{FF2B5EF4-FFF2-40B4-BE49-F238E27FC236}">
                <a16:creationId xmlns:a16="http://schemas.microsoft.com/office/drawing/2014/main" id="{DC14EA54-9009-4C1F-A58C-AF53DA650C4D}"/>
              </a:ext>
            </a:extLst>
          </p:cNvPr>
          <p:cNvSpPr/>
          <p:nvPr/>
        </p:nvSpPr>
        <p:spPr>
          <a:xfrm rot="10800000">
            <a:off x="9677249" y="2341200"/>
            <a:ext cx="413437" cy="413437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788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6628A-D931-404C-80BF-B131681DB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5" y="1966586"/>
            <a:ext cx="3814235" cy="1260000"/>
          </a:xfrm>
        </p:spPr>
        <p:txBody>
          <a:bodyPr/>
          <a:lstStyle/>
          <a:p>
            <a:pPr algn="ctr"/>
            <a:r>
              <a:rPr lang="ru-RU" b="1" dirty="0">
                <a:latin typeface="Arial Black" panose="020B0A04020102020204" pitchFamily="34" charset="0"/>
              </a:rPr>
              <a:t>Партнеры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5DC1D5B-3188-45DE-9E84-13FC3E9CD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027" y="700253"/>
            <a:ext cx="7543800" cy="5472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C5ED19EE-2A5D-40BA-8279-2CCD3F5E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842" y="3142696"/>
            <a:ext cx="3299428" cy="1337025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>
                <a:latin typeface="Arial Black" panose="020B0A04020102020204" pitchFamily="34" charset="0"/>
              </a:rPr>
              <a:t>Отсутствуют в связи с ненадобностью на ранних этапах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4044602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6628A-D931-404C-80BF-B131681DB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1882696"/>
            <a:ext cx="3814235" cy="1260000"/>
          </a:xfrm>
        </p:spPr>
        <p:txBody>
          <a:bodyPr/>
          <a:lstStyle/>
          <a:p>
            <a:pPr algn="ctr"/>
            <a:r>
              <a:rPr lang="ru-RU" b="1" dirty="0">
                <a:latin typeface="Arial Black" panose="020B0A04020102020204" pitchFamily="34" charset="0"/>
              </a:rPr>
              <a:t>Спонсоры проекта 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5DC1D5B-3188-45DE-9E84-13FC3E9CD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70027" y="937711"/>
            <a:ext cx="7543800" cy="49977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C5ED19EE-2A5D-40BA-8279-2CCD3F5E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842" y="3142696"/>
            <a:ext cx="3299428" cy="1337025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>
                <a:latin typeface="Arial Black" panose="020B0A04020102020204" pitchFamily="34" charset="0"/>
              </a:rPr>
              <a:t>Отсутствуют в связи с ненадобностью на ранних этапах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239263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726" y="4391685"/>
            <a:ext cx="4187376" cy="1260000"/>
          </a:xfrm>
        </p:spPr>
        <p:txBody>
          <a:bodyPr rtlCol="0"/>
          <a:lstStyle/>
          <a:p>
            <a:pPr algn="l"/>
            <a:r>
              <a:rPr lang="ru-RU" b="1" dirty="0">
                <a:latin typeface="Arial Black" panose="020B0A04020102020204" pitchFamily="34" charset="0"/>
              </a:rPr>
              <a:t>Целевая группа проекта</a:t>
            </a:r>
            <a:endParaRPr lang="ru-RU" u="sng" dirty="0">
              <a:latin typeface="Arial Black" panose="020B0A04020102020204" pitchFamily="34" charset="0"/>
            </a:endParaRPr>
          </a:p>
        </p:txBody>
      </p:sp>
      <p:pic>
        <p:nvPicPr>
          <p:cNvPr id="10" name="Рисунок 9" descr="загнутая страница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40" y="4318336"/>
            <a:ext cx="1298719" cy="12987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B7105E-3FA2-4438-B0B7-F1B9F535A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677" y="1883240"/>
            <a:ext cx="3585067" cy="2016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F60D58-3CC3-4118-99B8-4A7E07E44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486" y="830269"/>
            <a:ext cx="3433130" cy="24139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1CBD84-3A01-4C49-BD52-A5EE88BD5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601" y="3577506"/>
            <a:ext cx="3447771" cy="2299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Текст 3">
            <a:extLst>
              <a:ext uri="{FF2B5EF4-FFF2-40B4-BE49-F238E27FC236}">
                <a16:creationId xmlns:a16="http://schemas.microsoft.com/office/drawing/2014/main" id="{07137C12-079C-4167-8A2C-3420F86685A3}"/>
              </a:ext>
            </a:extLst>
          </p:cNvPr>
          <p:cNvSpPr txBox="1">
            <a:spLocks/>
          </p:cNvSpPr>
          <p:nvPr/>
        </p:nvSpPr>
        <p:spPr bwMode="white">
          <a:xfrm rot="575032">
            <a:off x="5470985" y="3195420"/>
            <a:ext cx="2038716" cy="69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Arial Black" panose="020B0A04020102020204" pitchFamily="34" charset="0"/>
              </a:rPr>
              <a:t>Школьники</a:t>
            </a:r>
          </a:p>
          <a:p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15" name="Текст 3">
            <a:extLst>
              <a:ext uri="{FF2B5EF4-FFF2-40B4-BE49-F238E27FC236}">
                <a16:creationId xmlns:a16="http://schemas.microsoft.com/office/drawing/2014/main" id="{6D51BCD5-F0CB-4511-A7E4-C5CF67E55430}"/>
              </a:ext>
            </a:extLst>
          </p:cNvPr>
          <p:cNvSpPr txBox="1">
            <a:spLocks/>
          </p:cNvSpPr>
          <p:nvPr/>
        </p:nvSpPr>
        <p:spPr bwMode="white">
          <a:xfrm>
            <a:off x="8894982" y="1424609"/>
            <a:ext cx="2038716" cy="69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Arial Black" panose="020B0A04020102020204" pitchFamily="34" charset="0"/>
              </a:rPr>
              <a:t>Студенты</a:t>
            </a:r>
          </a:p>
          <a:p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16" name="Текст 3">
            <a:extLst>
              <a:ext uri="{FF2B5EF4-FFF2-40B4-BE49-F238E27FC236}">
                <a16:creationId xmlns:a16="http://schemas.microsoft.com/office/drawing/2014/main" id="{01AD32E0-D7D7-463D-8A14-A033201704B6}"/>
              </a:ext>
            </a:extLst>
          </p:cNvPr>
          <p:cNvSpPr txBox="1">
            <a:spLocks/>
          </p:cNvSpPr>
          <p:nvPr/>
        </p:nvSpPr>
        <p:spPr bwMode="white">
          <a:xfrm>
            <a:off x="8251638" y="5958307"/>
            <a:ext cx="2276779" cy="69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Arial Black" panose="020B0A04020102020204" pitchFamily="34" charset="0"/>
              </a:rPr>
              <a:t>Администраторы серверов</a:t>
            </a:r>
          </a:p>
          <a:p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14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4087BC-230D-4630-81A2-52F8824F84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/>
        </p:blipFill>
        <p:spPr bwMode="blackGray">
          <a:xfrm>
            <a:off x="1187549" y="1706467"/>
            <a:ext cx="5014032" cy="32340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580" y="1098685"/>
            <a:ext cx="5276675" cy="1450898"/>
          </a:xfrm>
        </p:spPr>
        <p:txBody>
          <a:bodyPr rtlCol="0">
            <a:noAutofit/>
          </a:bodyPr>
          <a:lstStyle/>
          <a:p>
            <a:pPr algn="ctr"/>
            <a:r>
              <a:rPr lang="ru-RU" b="1" dirty="0">
                <a:latin typeface="Arial Black" panose="020B0A04020102020204" pitchFamily="34" charset="0"/>
              </a:rPr>
              <a:t>Ожидаемые результаты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67267EB6-A02E-498C-AF58-B33906762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251466"/>
              </p:ext>
            </p:extLst>
          </p:nvPr>
        </p:nvGraphicFramePr>
        <p:xfrm>
          <a:off x="6782804" y="2570109"/>
          <a:ext cx="4848225" cy="3476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8296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4087BC-230D-4630-81A2-52F8824F84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/>
        </p:blipFill>
        <p:spPr bwMode="blackGray">
          <a:xfrm>
            <a:off x="1270873" y="1706467"/>
            <a:ext cx="4847384" cy="32340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580" y="1098685"/>
            <a:ext cx="5276675" cy="1450898"/>
          </a:xfrm>
        </p:spPr>
        <p:txBody>
          <a:bodyPr rtlCol="0">
            <a:noAutofit/>
          </a:bodyPr>
          <a:lstStyle/>
          <a:p>
            <a:pPr algn="ctr"/>
            <a:r>
              <a:rPr lang="ru-RU" b="1" dirty="0">
                <a:latin typeface="Arial Black" panose="020B0A04020102020204" pitchFamily="34" charset="0"/>
              </a:rPr>
              <a:t>Риски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89E3F3D3-E33B-4CC0-A31E-7554F6B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97030" y="2570109"/>
            <a:ext cx="4848225" cy="3476617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Arial Black" panose="020B0A04020102020204" pitchFamily="34" charset="0"/>
              </a:rPr>
              <a:t>Отключение интернета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Arial Black" panose="020B0A04020102020204" pitchFamily="34" charset="0"/>
              </a:rPr>
              <a:t>Отключение энергии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Arial Black" panose="020B0A04020102020204" pitchFamily="34" charset="0"/>
              </a:rPr>
              <a:t>Блокировка Роскомнадзором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Arial Black" panose="020B0A04020102020204" pitchFamily="34" charset="0"/>
              </a:rPr>
              <a:t>Переполнение хранилища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Arial Black" panose="020B0A04020102020204" pitchFamily="34" charset="0"/>
              </a:rPr>
              <a:t>Выход из строя </a:t>
            </a:r>
            <a:r>
              <a:rPr lang="ru-RU" sz="2000" dirty="0" err="1">
                <a:latin typeface="Arial Black" panose="020B0A04020102020204" pitchFamily="34" charset="0"/>
              </a:rPr>
              <a:t>Raspberry</a:t>
            </a:r>
            <a:r>
              <a:rPr lang="ru-RU" sz="2000" dirty="0">
                <a:latin typeface="Arial Black" panose="020B0A04020102020204" pitchFamily="34" charset="0"/>
              </a:rPr>
              <a:t> </a:t>
            </a:r>
            <a:r>
              <a:rPr lang="ru-RU" sz="2000" dirty="0" err="1">
                <a:latin typeface="Arial Black" panose="020B0A04020102020204" pitchFamily="34" charset="0"/>
              </a:rPr>
              <a:t>Pi</a:t>
            </a:r>
            <a:endParaRPr lang="ru-RU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96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6628A-D931-404C-80BF-B131681DB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05" y="2425607"/>
            <a:ext cx="3814235" cy="1260000"/>
          </a:xfrm>
        </p:spPr>
        <p:txBody>
          <a:bodyPr/>
          <a:lstStyle/>
          <a:p>
            <a:pPr algn="l"/>
            <a:r>
              <a:rPr lang="ru-RU" b="1" dirty="0">
                <a:latin typeface="Arial Black" panose="020B0A04020102020204" pitchFamily="34" charset="0"/>
              </a:rPr>
              <a:t>Направления развития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5DC1D5B-3188-45DE-9E84-13FC3E9CD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312640" y="1563914"/>
            <a:ext cx="7543800" cy="42433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C5ED19EE-2A5D-40BA-8279-2CCD3F5E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1270" y="3587596"/>
            <a:ext cx="3299428" cy="1588411"/>
          </a:xfrm>
        </p:spPr>
        <p:txBody>
          <a:bodyPr>
            <a:no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Увеличение мощностей серверов, поддержка других языков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75420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0FCCD-C0D6-4A66-81E6-6D151D9D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448" y="2255967"/>
            <a:ext cx="6445103" cy="1017391"/>
          </a:xfrm>
        </p:spPr>
        <p:txBody>
          <a:bodyPr/>
          <a:lstStyle/>
          <a:p>
            <a:pPr algn="ctr"/>
            <a:r>
              <a:rPr lang="ru-RU" sz="4000" dirty="0">
                <a:latin typeface="Arial Black" panose="020B0A04020102020204" pitchFamily="34" charset="0"/>
              </a:rPr>
              <a:t>Конец презентации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B16E34-5C5A-4AE5-BE9D-A278F1068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448" y="3461884"/>
            <a:ext cx="6610351" cy="2242630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Спасибо, что были с нами</a:t>
            </a:r>
          </a:p>
        </p:txBody>
      </p:sp>
    </p:spTree>
    <p:extLst>
      <p:ext uri="{BB962C8B-B14F-4D97-AF65-F5344CB8AC3E}">
        <p14:creationId xmlns:p14="http://schemas.microsoft.com/office/powerpoint/2010/main" val="85395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3085" y="1004071"/>
            <a:ext cx="6238874" cy="1260000"/>
          </a:xfrm>
        </p:spPr>
        <p:txBody>
          <a:bodyPr rtlCol="0"/>
          <a:lstStyle/>
          <a:p>
            <a:r>
              <a:rPr lang="ru-RU" b="1" dirty="0">
                <a:latin typeface="Arial Black" panose="020B0A04020102020204" pitchFamily="34" charset="0"/>
              </a:rPr>
              <a:t>Актуальность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44FA16B2-6A61-4B79-B91C-B41F21F1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950" y="2271503"/>
            <a:ext cx="6610351" cy="3476618"/>
          </a:xfrm>
        </p:spPr>
        <p:txBody>
          <a:bodyPr rtlCol="0"/>
          <a:lstStyle/>
          <a:p>
            <a:r>
              <a:rPr lang="ru-RU" dirty="0">
                <a:latin typeface="Arial Black" panose="020B0A04020102020204" pitchFamily="34" charset="0"/>
              </a:rPr>
              <a:t>В моду входит дистанционная работа/обучение, из-за этого платформы видеоконференций начинают серьезно бороться за новых и нынешних пользователь. Данный проект сможет помочь одной из компании привлечь новую аудиторию и удержать старую</a:t>
            </a:r>
          </a:p>
          <a:p>
            <a:endParaRPr lang="ru-RU" dirty="0">
              <a:latin typeface="Arial Black" panose="020B0A04020102020204" pitchFamily="34" charset="0"/>
            </a:endParaRPr>
          </a:p>
          <a:p>
            <a:r>
              <a:rPr lang="ru-RU" dirty="0">
                <a:latin typeface="Arial Black" panose="020B0A04020102020204" pitchFamily="34" charset="0"/>
              </a:rPr>
              <a:t>Пользователь сам сможет сделать своего компаньона, за 5 минут. И не нужно владеть навыками специальными навыками</a:t>
            </a:r>
            <a:r>
              <a:rPr lang="ru-RU" dirty="0"/>
              <a:t>.</a:t>
            </a:r>
          </a:p>
          <a:p>
            <a:pPr rt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3F722D-B373-4F21-B889-3DAB0655E5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/>
        </p:blipFill>
        <p:spPr bwMode="blackGray">
          <a:xfrm>
            <a:off x="7057854" y="2079513"/>
            <a:ext cx="4703907" cy="3138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3894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37540"/>
            <a:ext cx="3814235" cy="1260000"/>
          </a:xfrm>
        </p:spPr>
        <p:txBody>
          <a:bodyPr rtlCol="0"/>
          <a:lstStyle/>
          <a:p>
            <a:pPr algn="l"/>
            <a:r>
              <a:rPr lang="ru-RU" b="1" dirty="0">
                <a:latin typeface="Arial Black" panose="020B0A04020102020204" pitchFamily="34" charset="0"/>
              </a:rPr>
              <a:t>Цель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949" y="3134308"/>
            <a:ext cx="3814235" cy="2016600"/>
          </a:xfrm>
        </p:spPr>
        <p:txBody>
          <a:bodyPr rtlCol="0">
            <a:normAutofit fontScale="925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Создать единую платформу для выкладывания </a:t>
            </a:r>
            <a:r>
              <a:rPr lang="ru-RU" u="sng" dirty="0">
                <a:latin typeface="Arial Black" panose="020B0A04020102020204" pitchFamily="34" charset="0"/>
              </a:rPr>
              <a:t>модулей</a:t>
            </a:r>
            <a:r>
              <a:rPr lang="ru-RU" dirty="0">
                <a:latin typeface="Arial Black" panose="020B0A04020102020204" pitchFamily="34" charset="0"/>
              </a:rPr>
              <a:t> для компаньона сторонними разработчиками и применением их обычными юзерами</a:t>
            </a:r>
          </a:p>
        </p:txBody>
      </p:sp>
      <p:pic>
        <p:nvPicPr>
          <p:cNvPr id="10" name="Рисунок 9" descr="загнутая страница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95" y="1988896"/>
            <a:ext cx="1157288" cy="1157288"/>
          </a:xfrm>
          <a:prstGeom prst="rect">
            <a:avLst/>
          </a:prstGeo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AFD0E32-4DA5-4646-8281-849D1294B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66685" y="1165213"/>
            <a:ext cx="7543800" cy="48783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29" y="1226832"/>
            <a:ext cx="10840914" cy="1260000"/>
          </a:xfrm>
        </p:spPr>
        <p:txBody>
          <a:bodyPr rtlCol="0">
            <a:normAutofit/>
          </a:bodyPr>
          <a:lstStyle/>
          <a:p>
            <a:pPr algn="ctr"/>
            <a:r>
              <a:rPr lang="ru-RU" b="1" dirty="0">
                <a:latin typeface="Arial Black" panose="020B0A04020102020204" pitchFamily="34" charset="0"/>
              </a:rPr>
              <a:t>Задача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24" name="Рисунок 23" descr="Значок календаря">
            <a:extLst>
              <a:ext uri="{FF2B5EF4-FFF2-40B4-BE49-F238E27FC236}">
                <a16:creationId xmlns:a16="http://schemas.microsoft.com/office/drawing/2014/main" id="{B83E2AB1-C03F-4257-9171-5FD5FA272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304" y="1485357"/>
            <a:ext cx="742950" cy="742950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4B8941C9-A5E2-4AE2-9E83-54DAEF9402B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5543" y="3177937"/>
            <a:ext cx="10840914" cy="502126"/>
          </a:xfrm>
        </p:spPr>
        <p:txBody>
          <a:bodyPr rtlCol="0"/>
          <a:lstStyle/>
          <a:p>
            <a:pPr rtl="0"/>
            <a:r>
              <a:rPr lang="ru-RU" sz="2400" b="1" dirty="0">
                <a:latin typeface="Arial Black" panose="020B0A04020102020204" pitchFamily="34" charset="0"/>
              </a:rPr>
              <a:t>Временная шкала действий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E9D7F99C-4A63-4AF2-8DFC-783C46344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1" y="3758820"/>
            <a:ext cx="1398639" cy="959003"/>
          </a:xfrm>
        </p:spPr>
        <p:txBody>
          <a:bodyPr rtlCol="0"/>
          <a:lstStyle/>
          <a:p>
            <a:pPr>
              <a:spcAft>
                <a:spcPts val="0"/>
              </a:spcAft>
            </a:pPr>
            <a:r>
              <a:rPr lang="ru-RU" sz="1400" dirty="0">
                <a:latin typeface="Arial Black" panose="020B0A04020102020204" pitchFamily="34" charset="0"/>
                <a:cs typeface="Times New Roman" panose="02020603050405020304" pitchFamily="18" charset="0"/>
              </a:rPr>
              <a:t>Создание клиентской части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11214B34-DA9D-4C1E-8508-23F492C539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56022" y="3758958"/>
            <a:ext cx="1310050" cy="959003"/>
          </a:xfrm>
        </p:spPr>
        <p:txBody>
          <a:bodyPr rtlCol="0"/>
          <a:lstStyle/>
          <a:p>
            <a:pPr lvl="0"/>
            <a:r>
              <a:rPr lang="ru-RU" sz="1400">
                <a:latin typeface="Arial Black" panose="020B0A04020102020204" pitchFamily="34" charset="0"/>
                <a:cs typeface="Times New Roman" panose="02020603050405020304" pitchFamily="18" charset="0"/>
              </a:rPr>
              <a:t>Создание серверной </a:t>
            </a:r>
            <a:r>
              <a:rPr lang="ru-RU" sz="1400" dirty="0">
                <a:latin typeface="Arial Black" panose="020B0A04020102020204" pitchFamily="34" charset="0"/>
                <a:cs typeface="Times New Roman" panose="02020603050405020304" pitchFamily="18" charset="0"/>
              </a:rPr>
              <a:t>части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181BCB65-05D6-4968-A705-E5461BD4B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7263" y="3758959"/>
            <a:ext cx="1310050" cy="959003"/>
          </a:xfrm>
        </p:spPr>
        <p:txBody>
          <a:bodyPr rtlCol="0"/>
          <a:lstStyle/>
          <a:p>
            <a:pPr lvl="0"/>
            <a:r>
              <a:rPr lang="ru-RU" sz="1400" dirty="0">
                <a:latin typeface="Arial Black" panose="020B0A04020102020204" pitchFamily="34" charset="0"/>
                <a:cs typeface="Times New Roman" panose="02020603050405020304" pitchFamily="18" charset="0"/>
              </a:rPr>
              <a:t>Регистрация домена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EF458CD-7F65-4446-8840-6E8C9C683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0816" y="3754132"/>
            <a:ext cx="1310050" cy="959003"/>
          </a:xfrm>
        </p:spPr>
        <p:txBody>
          <a:bodyPr rtlCol="0"/>
          <a:lstStyle/>
          <a:p>
            <a:pPr lvl="0"/>
            <a:r>
              <a:rPr lang="ru-RU" sz="1400" dirty="0">
                <a:latin typeface="Arial Black" panose="020B0A04020102020204" pitchFamily="34" charset="0"/>
                <a:cs typeface="Times New Roman" panose="02020603050405020304" pitchFamily="18" charset="0"/>
              </a:rPr>
              <a:t>Бета-тест проекта</a:t>
            </a: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E14C2379-D648-4FA4-892B-A031C8CF38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18059" y="3758820"/>
            <a:ext cx="1559683" cy="959003"/>
          </a:xfrm>
        </p:spPr>
        <p:txBody>
          <a:bodyPr rtlCol="0"/>
          <a:lstStyle/>
          <a:p>
            <a:pPr lvl="0"/>
            <a:r>
              <a:rPr lang="ru-RU" sz="1400" dirty="0">
                <a:latin typeface="Arial Black" panose="020B0A04020102020204" pitchFamily="34" charset="0"/>
                <a:cs typeface="Times New Roman" panose="02020603050405020304" pitchFamily="18" charset="0"/>
              </a:rPr>
              <a:t>Релиз проекта</a:t>
            </a:r>
          </a:p>
        </p:txBody>
      </p:sp>
      <p:sp>
        <p:nvSpPr>
          <p:cNvPr id="13" name="Овал 11" descr="Декоративный элемент">
            <a:extLst>
              <a:ext uri="{FF2B5EF4-FFF2-40B4-BE49-F238E27FC236}">
                <a16:creationId xmlns:a16="http://schemas.microsoft.com/office/drawing/2014/main" id="{D62D13F9-C589-486F-8D76-6D51992A2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449" y="4703584"/>
            <a:ext cx="288000" cy="2880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0" name="Прямоугольник 7" descr="временная шкала">
            <a:extLst>
              <a:ext uri="{FF2B5EF4-FFF2-40B4-BE49-F238E27FC236}">
                <a16:creationId xmlns:a16="http://schemas.microsoft.com/office/drawing/2014/main" id="{2B8D0290-68FF-400B-B201-1F38FEE76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000" y="4835346"/>
            <a:ext cx="8424000" cy="2063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C5EE0FA0-2BA1-498E-86E5-E7A8D4315D80}"/>
              </a:ext>
            </a:extLst>
          </p:cNvPr>
          <p:cNvSpPr txBox="1">
            <a:spLocks/>
          </p:cNvSpPr>
          <p:nvPr/>
        </p:nvSpPr>
        <p:spPr bwMode="white">
          <a:xfrm>
            <a:off x="8236117" y="3768360"/>
            <a:ext cx="1310050" cy="959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sz="1400" dirty="0">
                <a:latin typeface="Arial Black" panose="020B0A04020102020204" pitchFamily="34" charset="0"/>
                <a:cs typeface="Times New Roman" panose="02020603050405020304" pitchFamily="18" charset="0"/>
              </a:rPr>
              <a:t>Исправление ошибок</a:t>
            </a:r>
          </a:p>
        </p:txBody>
      </p:sp>
      <p:sp>
        <p:nvSpPr>
          <p:cNvPr id="19" name="Овал 270" descr="Декоративный элемент">
            <a:extLst>
              <a:ext uri="{FF2B5EF4-FFF2-40B4-BE49-F238E27FC236}">
                <a16:creationId xmlns:a16="http://schemas.microsoft.com/office/drawing/2014/main" id="{2F3ECAF7-BE8C-4CE4-AD0E-DAAF9D89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41" y="4701751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A64848A4-2A9D-4A59-8611-9EFE301EFC1E}"/>
              </a:ext>
            </a:extLst>
          </p:cNvPr>
          <p:cNvSpPr txBox="1">
            <a:spLocks/>
          </p:cNvSpPr>
          <p:nvPr/>
        </p:nvSpPr>
        <p:spPr bwMode="white">
          <a:xfrm>
            <a:off x="5712051" y="3782589"/>
            <a:ext cx="1310050" cy="959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Arial Black" panose="020B0A04020102020204" pitchFamily="34" charset="0"/>
                <a:cs typeface="Times New Roman" panose="02020603050405020304" pitchFamily="18" charset="0"/>
              </a:rPr>
              <a:t>Создание сайта</a:t>
            </a:r>
          </a:p>
        </p:txBody>
      </p:sp>
      <p:sp>
        <p:nvSpPr>
          <p:cNvPr id="22" name="Овал 270" descr="Декоративный элемент">
            <a:extLst>
              <a:ext uri="{FF2B5EF4-FFF2-40B4-BE49-F238E27FC236}">
                <a16:creationId xmlns:a16="http://schemas.microsoft.com/office/drawing/2014/main" id="{CACB3F0B-EC42-4EAF-B643-8CBAD6869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917" y="4717961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7" name="Овал 270" descr="Декоративный элемент">
            <a:extLst>
              <a:ext uri="{FF2B5EF4-FFF2-40B4-BE49-F238E27FC236}">
                <a16:creationId xmlns:a16="http://schemas.microsoft.com/office/drawing/2014/main" id="{A8F4EDB0-C386-4CCF-B742-D9788F7B7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191" y="4704658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j-lt"/>
            </a:endParaRPr>
          </a:p>
        </p:txBody>
      </p:sp>
      <p:sp>
        <p:nvSpPr>
          <p:cNvPr id="16" name="Овал 19" descr="Декоративный элемент">
            <a:extLst>
              <a:ext uri="{FF2B5EF4-FFF2-40B4-BE49-F238E27FC236}">
                <a16:creationId xmlns:a16="http://schemas.microsoft.com/office/drawing/2014/main" id="{E8029F86-BAEB-4FB6-9968-621202C1E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657" y="471027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5" name="Овал 14" descr="Декоративный элемент">
            <a:extLst>
              <a:ext uri="{FF2B5EF4-FFF2-40B4-BE49-F238E27FC236}">
                <a16:creationId xmlns:a16="http://schemas.microsoft.com/office/drawing/2014/main" id="{3184FF17-95E1-488F-85D0-829B663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321" y="470948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sp>
        <p:nvSpPr>
          <p:cNvPr id="11" name="Овал 9" descr="Декоративный элемент">
            <a:extLst>
              <a:ext uri="{FF2B5EF4-FFF2-40B4-BE49-F238E27FC236}">
                <a16:creationId xmlns:a16="http://schemas.microsoft.com/office/drawing/2014/main" id="{6A7147D9-5182-4F63-A1F6-2C7F380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580" y="470934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5E2EA7-EE90-4836-9A21-DEDC9202F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17" y="1756563"/>
            <a:ext cx="2512274" cy="1704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94" y="626377"/>
            <a:ext cx="8637103" cy="1260000"/>
          </a:xfrm>
        </p:spPr>
        <p:txBody>
          <a:bodyPr rtlCol="0">
            <a:normAutofit/>
          </a:bodyPr>
          <a:lstStyle/>
          <a:p>
            <a:pPr algn="ctr"/>
            <a:r>
              <a:rPr lang="en-US" b="1" dirty="0"/>
              <a:t>	</a:t>
            </a:r>
            <a:r>
              <a:rPr lang="ru-RU" b="1" dirty="0">
                <a:latin typeface="Arial Black" panose="020B0A04020102020204" pitchFamily="34" charset="0"/>
              </a:rPr>
              <a:t>Объекты проекта</a:t>
            </a:r>
          </a:p>
        </p:txBody>
      </p:sp>
      <p:pic>
        <p:nvPicPr>
          <p:cNvPr id="13" name="Рисунок 12" descr="Значок в виде ручки и бумаги">
            <a:extLst>
              <a:ext uri="{FF2B5EF4-FFF2-40B4-BE49-F238E27FC236}">
                <a16:creationId xmlns:a16="http://schemas.microsoft.com/office/drawing/2014/main" id="{CE889C08-FD1F-4AE0-9D82-E718A6E9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57" y="790241"/>
            <a:ext cx="814387" cy="814387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CBECD2AB-7B57-4093-A2C5-E0BA92038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674" y="1886377"/>
            <a:ext cx="5202071" cy="916228"/>
          </a:xfrm>
        </p:spPr>
        <p:txBody>
          <a:bodyPr rtlCol="0"/>
          <a:lstStyle/>
          <a:p>
            <a:r>
              <a:rPr lang="en-US" sz="3200" b="1" dirty="0">
                <a:latin typeface="Bauhaus 93" panose="04030905020B02020C02" pitchFamily="82" charset="0"/>
              </a:rPr>
              <a:t>Discord</a:t>
            </a:r>
            <a:endParaRPr lang="ru-RU" sz="3200" b="1" dirty="0"/>
          </a:p>
        </p:txBody>
      </p:sp>
      <p:pic>
        <p:nvPicPr>
          <p:cNvPr id="15" name="Объект 14">
            <a:extLst>
              <a:ext uri="{FF2B5EF4-FFF2-40B4-BE49-F238E27FC236}">
                <a16:creationId xmlns:a16="http://schemas.microsoft.com/office/drawing/2014/main" id="{87835C94-AD92-45FD-BF85-1265B76BF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 bwMode="blackGray">
          <a:xfrm>
            <a:off x="1255674" y="2886978"/>
            <a:ext cx="2916238" cy="2916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C97B01CB-70D1-4DA6-A9BF-B0BA77A16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6922" y="1886377"/>
            <a:ext cx="5228444" cy="916228"/>
          </a:xfrm>
        </p:spPr>
        <p:txBody>
          <a:bodyPr rtlCol="0"/>
          <a:lstStyle/>
          <a:p>
            <a:r>
              <a:rPr lang="en-US" sz="3200" b="1" dirty="0">
                <a:latin typeface="Bauhaus 93" panose="04030905020B02020C02" pitchFamily="82" charset="0"/>
              </a:rPr>
              <a:t>Discord API, Python, MySQL</a:t>
            </a:r>
            <a:endParaRPr lang="ru-RU" sz="3200" b="1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38A91905-CE1F-4E01-BAB9-C9F8C036AD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737290" y="2972537"/>
            <a:ext cx="2280835" cy="2280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81BA69C-178C-473C-837B-DD8D1B221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313" y="2972537"/>
            <a:ext cx="3395872" cy="235447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FE58113-B834-481A-B19A-5A1CA5335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912" y="3429000"/>
            <a:ext cx="1472508" cy="16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1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333" y="610075"/>
            <a:ext cx="5410199" cy="1260000"/>
          </a:xfrm>
        </p:spPr>
        <p:txBody>
          <a:bodyPr rtlCol="0">
            <a:normAutofit/>
          </a:bodyPr>
          <a:lstStyle/>
          <a:p>
            <a:r>
              <a:rPr lang="ru-RU" b="1" dirty="0">
                <a:latin typeface="Arial Black" panose="020B0A04020102020204" pitchFamily="34" charset="0"/>
              </a:rPr>
              <a:t>Предмет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7" name="Рисунок 6" descr="Значок лупы">
            <a:extLst>
              <a:ext uri="{FF2B5EF4-FFF2-40B4-BE49-F238E27FC236}">
                <a16:creationId xmlns:a16="http://schemas.microsoft.com/office/drawing/2014/main" id="{AAE36621-6FAB-4009-9D5C-CE767DF10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429" y="977891"/>
            <a:ext cx="685800" cy="685800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C2C806F-4031-4B92-A910-812955AB5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29089" y="1923421"/>
            <a:ext cx="4946679" cy="32977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Текст 3">
            <a:extLst>
              <a:ext uri="{FF2B5EF4-FFF2-40B4-BE49-F238E27FC236}">
                <a16:creationId xmlns:a16="http://schemas.microsoft.com/office/drawing/2014/main" id="{0B0E3BC5-E260-486B-9E38-5E9574AD1AC2}"/>
              </a:ext>
            </a:extLst>
          </p:cNvPr>
          <p:cNvSpPr txBox="1">
            <a:spLocks/>
          </p:cNvSpPr>
          <p:nvPr/>
        </p:nvSpPr>
        <p:spPr>
          <a:xfrm>
            <a:off x="508843" y="2222413"/>
            <a:ext cx="4848225" cy="3476617"/>
          </a:xfrm>
          <a:prstGeom prst="rect">
            <a:avLst/>
          </a:prstGeom>
        </p:spPr>
        <p:txBody>
          <a:bodyPr rtlCol="0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400" dirty="0">
                <a:latin typeface="Arial Black" panose="020B0A04020102020204" pitchFamily="34" charset="0"/>
              </a:rPr>
              <a:t>Вся функциональность </a:t>
            </a:r>
            <a:r>
              <a:rPr lang="en-US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DISCORD</a:t>
            </a:r>
            <a:r>
              <a:rPr lang="ru-RU" sz="2400" dirty="0">
                <a:latin typeface="Arial Black" panose="020B0A04020102020204" pitchFamily="34" charset="0"/>
              </a:rPr>
              <a:t> базы</a:t>
            </a:r>
          </a:p>
          <a:p>
            <a:pPr marL="0" indent="0" algn="r">
              <a:buNone/>
            </a:pPr>
            <a:r>
              <a:rPr lang="ru-RU" sz="2400" dirty="0">
                <a:latin typeface="Arial Black" panose="020B0A04020102020204" pitchFamily="34" charset="0"/>
              </a:rPr>
              <a:t>Все возможности системы</a:t>
            </a:r>
          </a:p>
          <a:p>
            <a:pPr marL="0" indent="0" algn="r">
              <a:buNone/>
            </a:pPr>
            <a:endParaRPr lang="ru-RU" sz="2400" dirty="0">
              <a:latin typeface="Arial Black" panose="020B0A04020102020204" pitchFamily="34" charset="0"/>
            </a:endParaRPr>
          </a:p>
          <a:p>
            <a:pPr marL="0" indent="0" algn="r">
              <a:buNone/>
            </a:pPr>
            <a:r>
              <a:rPr lang="en-US" sz="3200" dirty="0">
                <a:latin typeface="Arial Black" panose="020B0A04020102020204" pitchFamily="34" charset="0"/>
              </a:rPr>
              <a:t>Discord Application Modules</a:t>
            </a:r>
            <a:r>
              <a:rPr lang="ru-RU" sz="3200" dirty="0">
                <a:latin typeface="Arial Black" panose="020B0A040201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7620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4087BC-230D-4630-81A2-52F8824F84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/>
        </p:blipFill>
        <p:spPr bwMode="blackGray">
          <a:xfrm>
            <a:off x="819853" y="1706467"/>
            <a:ext cx="5749425" cy="32340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809" y="1098685"/>
            <a:ext cx="4848225" cy="1450898"/>
          </a:xfrm>
        </p:spPr>
        <p:txBody>
          <a:bodyPr rtlCol="0">
            <a:noAutofit/>
          </a:bodyPr>
          <a:lstStyle/>
          <a:p>
            <a:r>
              <a:rPr lang="ru-RU" b="1" dirty="0">
                <a:latin typeface="Arial Black" panose="020B0A04020102020204" pitchFamily="34" charset="0"/>
              </a:rPr>
              <a:t>Гипотеза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89E3F3D3-E33B-4CC0-A31E-7554F6B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3809" y="2549583"/>
            <a:ext cx="4848225" cy="3476617"/>
          </a:xfrm>
        </p:spPr>
        <p:txBody>
          <a:bodyPr rtlCol="0"/>
          <a:lstStyle/>
          <a:p>
            <a:r>
              <a:rPr lang="ru-RU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Большинство юзеров не знают или не умеют работать с кодом, да и вообще впервые слышат об </a:t>
            </a:r>
            <a:r>
              <a:rPr lang="en-US" sz="2400" dirty="0">
                <a:latin typeface="Bauhaus 93" panose="04030905020B02020C02" pitchFamily="82" charset="0"/>
                <a:cs typeface="Times New Roman" panose="02020603050405020304" pitchFamily="18" charset="0"/>
              </a:rPr>
              <a:t>Discord API</a:t>
            </a:r>
            <a:r>
              <a:rPr lang="ru-RU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.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867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BA199-95B7-41B3-9A72-44BD819B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ru-RU" b="1" dirty="0">
                <a:latin typeface="Arial Black" panose="020B0A04020102020204" pitchFamily="34" charset="0"/>
              </a:rPr>
              <a:t>Календарный план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437A613-0730-40E6-AF02-26CDB4149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42094"/>
              </p:ext>
            </p:extLst>
          </p:nvPr>
        </p:nvGraphicFramePr>
        <p:xfrm>
          <a:off x="793912" y="1944431"/>
          <a:ext cx="5606887" cy="376847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35508">
                  <a:extLst>
                    <a:ext uri="{9D8B030D-6E8A-4147-A177-3AD203B41FA5}">
                      <a16:colId xmlns:a16="http://schemas.microsoft.com/office/drawing/2014/main" val="1269046457"/>
                    </a:ext>
                  </a:extLst>
                </a:gridCol>
                <a:gridCol w="1255314">
                  <a:extLst>
                    <a:ext uri="{9D8B030D-6E8A-4147-A177-3AD203B41FA5}">
                      <a16:colId xmlns:a16="http://schemas.microsoft.com/office/drawing/2014/main" val="2968010293"/>
                    </a:ext>
                  </a:extLst>
                </a:gridCol>
                <a:gridCol w="1311350">
                  <a:extLst>
                    <a:ext uri="{9D8B030D-6E8A-4147-A177-3AD203B41FA5}">
                      <a16:colId xmlns:a16="http://schemas.microsoft.com/office/drawing/2014/main" val="1237663336"/>
                    </a:ext>
                  </a:extLst>
                </a:gridCol>
                <a:gridCol w="1604715">
                  <a:extLst>
                    <a:ext uri="{9D8B030D-6E8A-4147-A177-3AD203B41FA5}">
                      <a16:colId xmlns:a16="http://schemas.microsoft.com/office/drawing/2014/main" val="2093676389"/>
                    </a:ext>
                  </a:extLst>
                </a:gridCol>
              </a:tblGrid>
              <a:tr h="7643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Arial Black" panose="020B0A04020102020204" pitchFamily="34" charset="0"/>
                        </a:rPr>
                        <a:t>Наименования работ</a:t>
                      </a:r>
                      <a:endParaRPr lang="ru-RU" sz="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Arial Black" panose="020B0A04020102020204" pitchFamily="34" charset="0"/>
                        </a:rPr>
                        <a:t>Сроки выполнения работ</a:t>
                      </a:r>
                      <a:endParaRPr lang="ru-RU" sz="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Arial Black" panose="020B0A04020102020204" pitchFamily="34" charset="0"/>
                        </a:rPr>
                        <a:t>Исполнитель</a:t>
                      </a:r>
                      <a:endParaRPr lang="ru-RU" sz="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Arial Black" panose="020B0A04020102020204" pitchFamily="34" charset="0"/>
                        </a:rPr>
                        <a:t>Промежуточный результат</a:t>
                      </a:r>
                      <a:endParaRPr lang="ru-RU" sz="800" dirty="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ru-RU" sz="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extLst>
                  <a:ext uri="{0D108BD9-81ED-4DB2-BD59-A6C34878D82A}">
                    <a16:rowId xmlns:a16="http://schemas.microsoft.com/office/drawing/2014/main" val="2323680773"/>
                  </a:ext>
                </a:extLst>
              </a:tr>
              <a:tr h="6008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Arial Black" panose="020B0A04020102020204" pitchFamily="34" charset="0"/>
                        </a:rPr>
                        <a:t>Создание плана проекта</a:t>
                      </a:r>
                      <a:endParaRPr lang="ru-RU" sz="8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01.06.2020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Будаев В.К.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Создан план проект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extLst>
                  <a:ext uri="{0D108BD9-81ED-4DB2-BD59-A6C34878D82A}">
                    <a16:rowId xmlns:a16="http://schemas.microsoft.com/office/drawing/2014/main" val="2018488124"/>
                  </a:ext>
                </a:extLst>
              </a:tr>
              <a:tr h="6008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Arial Black" panose="020B0A04020102020204" pitchFamily="34" charset="0"/>
                        </a:rPr>
                        <a:t>Утверждение проекта</a:t>
                      </a:r>
                      <a:endParaRPr lang="ru-RU" sz="8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02.06.2020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Калугина А.Г.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Утвержден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extLst>
                  <a:ext uri="{0D108BD9-81ED-4DB2-BD59-A6C34878D82A}">
                    <a16:rowId xmlns:a16="http://schemas.microsoft.com/office/drawing/2014/main" val="1480460625"/>
                  </a:ext>
                </a:extLst>
              </a:tr>
              <a:tr h="6008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Arial Black" panose="020B0A04020102020204" pitchFamily="34" charset="0"/>
                        </a:rPr>
                        <a:t>Создание прототипа проекта</a:t>
                      </a:r>
                      <a:endParaRPr lang="ru-RU" sz="8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03.06.2020-06.06.2020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Будаев В.К.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Создан прототип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extLst>
                  <a:ext uri="{0D108BD9-81ED-4DB2-BD59-A6C34878D82A}">
                    <a16:rowId xmlns:a16="http://schemas.microsoft.com/office/drawing/2014/main" val="2107684534"/>
                  </a:ext>
                </a:extLst>
              </a:tr>
              <a:tr h="6008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Arial Black" panose="020B0A04020102020204" pitchFamily="34" charset="0"/>
                        </a:rPr>
                        <a:t>Проверка прототипа проекта</a:t>
                      </a:r>
                      <a:endParaRPr lang="ru-RU" sz="8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07.06.2020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Калугина А.Г.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Проверен прототип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extLst>
                  <a:ext uri="{0D108BD9-81ED-4DB2-BD59-A6C34878D82A}">
                    <a16:rowId xmlns:a16="http://schemas.microsoft.com/office/drawing/2014/main" val="4230403688"/>
                  </a:ext>
                </a:extLst>
              </a:tr>
              <a:tr h="6008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Arial Black" panose="020B0A04020102020204" pitchFamily="34" charset="0"/>
                        </a:rPr>
                        <a:t>Создание презентации проекта </a:t>
                      </a:r>
                      <a:endParaRPr lang="ru-RU" sz="8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08.06.2020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Будаев В.К.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Создана презентация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920" marR="51920" marT="0" marB="0"/>
                </a:tc>
                <a:extLst>
                  <a:ext uri="{0D108BD9-81ED-4DB2-BD59-A6C34878D82A}">
                    <a16:rowId xmlns:a16="http://schemas.microsoft.com/office/drawing/2014/main" val="395321947"/>
                  </a:ext>
                </a:extLst>
              </a:tr>
            </a:tbl>
          </a:graphicData>
        </a:graphic>
      </p:graphicFrame>
      <p:pic>
        <p:nvPicPr>
          <p:cNvPr id="6" name="Рисунок 23" descr="Значок календаря">
            <a:extLst>
              <a:ext uri="{FF2B5EF4-FFF2-40B4-BE49-F238E27FC236}">
                <a16:creationId xmlns:a16="http://schemas.microsoft.com/office/drawing/2014/main" id="{EA762081-41A5-435F-A9D6-8D557C297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817" y="868125"/>
            <a:ext cx="742950" cy="7429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1041B1-32A4-420E-B578-D5460733E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361" y="2128125"/>
            <a:ext cx="4326169" cy="32957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307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BA199-95B7-41B3-9A72-44BD819B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ru-RU" b="1" dirty="0">
                <a:latin typeface="Arial Black" panose="020B0A04020102020204" pitchFamily="34" charset="0"/>
              </a:rPr>
              <a:t>Бюджет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10" name="Рисунок 9" descr="Значок молотка судьи ">
            <a:extLst>
              <a:ext uri="{FF2B5EF4-FFF2-40B4-BE49-F238E27FC236}">
                <a16:creationId xmlns:a16="http://schemas.microsoft.com/office/drawing/2014/main" id="{4CC9C727-CD5E-461F-9DE1-B579A54D1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93" y="609599"/>
            <a:ext cx="1171575" cy="1171575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B39A4179-C497-4632-81A4-5B8184625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014881"/>
              </p:ext>
            </p:extLst>
          </p:nvPr>
        </p:nvGraphicFramePr>
        <p:xfrm>
          <a:off x="1545793" y="2238716"/>
          <a:ext cx="9120930" cy="32476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746535">
                  <a:extLst>
                    <a:ext uri="{9D8B030D-6E8A-4147-A177-3AD203B41FA5}">
                      <a16:colId xmlns:a16="http://schemas.microsoft.com/office/drawing/2014/main" val="3755132580"/>
                    </a:ext>
                  </a:extLst>
                </a:gridCol>
                <a:gridCol w="1933285">
                  <a:extLst>
                    <a:ext uri="{9D8B030D-6E8A-4147-A177-3AD203B41FA5}">
                      <a16:colId xmlns:a16="http://schemas.microsoft.com/office/drawing/2014/main" val="574343489"/>
                    </a:ext>
                  </a:extLst>
                </a:gridCol>
                <a:gridCol w="2265484">
                  <a:extLst>
                    <a:ext uri="{9D8B030D-6E8A-4147-A177-3AD203B41FA5}">
                      <a16:colId xmlns:a16="http://schemas.microsoft.com/office/drawing/2014/main" val="4238111671"/>
                    </a:ext>
                  </a:extLst>
                </a:gridCol>
                <a:gridCol w="2175626">
                  <a:extLst>
                    <a:ext uri="{9D8B030D-6E8A-4147-A177-3AD203B41FA5}">
                      <a16:colId xmlns:a16="http://schemas.microsoft.com/office/drawing/2014/main" val="4027303119"/>
                    </a:ext>
                  </a:extLst>
                </a:gridCol>
              </a:tblGrid>
              <a:tr h="4524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Arial Black" panose="020B0A04020102020204" pitchFamily="34" charset="0"/>
                        </a:rPr>
                        <a:t>Наименование</a:t>
                      </a:r>
                      <a:endParaRPr lang="ru-RU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Arial Black" panose="020B0A04020102020204" pitchFamily="34" charset="0"/>
                        </a:rPr>
                        <a:t>Цена</a:t>
                      </a:r>
                      <a:endParaRPr lang="ru-RU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Arial Black" panose="020B0A04020102020204" pitchFamily="34" charset="0"/>
                        </a:rPr>
                        <a:t>Количество</a:t>
                      </a:r>
                      <a:endParaRPr lang="ru-RU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Arial Black" panose="020B0A04020102020204" pitchFamily="34" charset="0"/>
                        </a:rPr>
                        <a:t>Стоимость</a:t>
                      </a:r>
                      <a:endParaRPr lang="ru-RU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7409662"/>
                  </a:ext>
                </a:extLst>
              </a:tr>
              <a:tr h="4191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 err="1">
                          <a:effectLst/>
                          <a:latin typeface="Arial Black" panose="020B0A04020102020204" pitchFamily="34" charset="0"/>
                        </a:rPr>
                        <a:t>Raspberry</a:t>
                      </a:r>
                      <a:r>
                        <a:rPr lang="ru-RU" sz="1400" dirty="0"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Arial Black" panose="020B0A04020102020204" pitchFamily="34" charset="0"/>
                        </a:rPr>
                        <a:t>Pi</a:t>
                      </a:r>
                      <a:r>
                        <a:rPr lang="ru-RU" sz="1400" dirty="0">
                          <a:effectLst/>
                          <a:latin typeface="Arial Black" panose="020B0A04020102020204" pitchFamily="34" charset="0"/>
                        </a:rPr>
                        <a:t> 4</a:t>
                      </a:r>
                      <a:endParaRPr lang="ru-RU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4.500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шт.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9.000 руб.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4166535"/>
                  </a:ext>
                </a:extLst>
              </a:tr>
              <a:tr h="3960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Arial Black" panose="020B0A04020102020204" pitchFamily="34" charset="0"/>
                        </a:rPr>
                        <a:t>Монитор</a:t>
                      </a:r>
                      <a:endParaRPr lang="ru-RU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 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шт.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 руб.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789472"/>
                  </a:ext>
                </a:extLst>
              </a:tr>
              <a:tr h="3960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Arial Black" panose="020B0A04020102020204" pitchFamily="34" charset="0"/>
                        </a:rPr>
                        <a:t>Мышка + Клавиатура</a:t>
                      </a:r>
                      <a:endParaRPr lang="ru-RU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 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шт.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 руб.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4803915"/>
                  </a:ext>
                </a:extLst>
              </a:tr>
              <a:tr h="3960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Arial Black" panose="020B0A04020102020204" pitchFamily="34" charset="0"/>
                        </a:rPr>
                        <a:t>Жесткий диск</a:t>
                      </a:r>
                      <a:endParaRPr lang="ru-RU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2.000 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шт.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4.000 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5656"/>
                  </a:ext>
                </a:extLst>
              </a:tr>
              <a:tr h="3960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Arial Black" panose="020B0A04020102020204" pitchFamily="34" charset="0"/>
                        </a:rPr>
                        <a:t>Домен</a:t>
                      </a:r>
                      <a:endParaRPr lang="ru-RU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шт.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178514"/>
                  </a:ext>
                </a:extLst>
              </a:tr>
              <a:tr h="3960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Arial Black" panose="020B0A04020102020204" pitchFamily="34" charset="0"/>
                        </a:rPr>
                        <a:t>Провода</a:t>
                      </a:r>
                      <a:endParaRPr lang="ru-RU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шт.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0312120"/>
                  </a:ext>
                </a:extLst>
              </a:tr>
              <a:tr h="396006"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Итого</a:t>
                      </a:r>
                      <a:r>
                        <a:rPr lang="en-US" sz="1400" dirty="0">
                          <a:effectLst/>
                        </a:rPr>
                        <a:t>: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15.800 руб.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527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43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104609_TF22736411" id="{45379569-D69F-44B0-9E1A-40191F4D853F}" vid="{41053B4F-2B0B-493D-B111-FBBE61B292C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3E21D3-7788-4819-8437-C5C4B0C5D46D}">
  <ds:schemaRefs>
    <ds:schemaRef ds:uri="http://purl.org/dc/terms/"/>
    <ds:schemaRef ds:uri="http://purl.org/dc/dcmitype/"/>
    <ds:schemaRef ds:uri="http://schemas.microsoft.com/sharepoint/v3"/>
    <ds:schemaRef ds:uri="http://purl.org/dc/elements/1.1/"/>
    <ds:schemaRef ds:uri="http://schemas.microsoft.com/office/2006/metadata/properties"/>
    <ds:schemaRef ds:uri="6dc4bcd6-49db-4c07-9060-8acfc67cef9f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63CD11F-9FDB-4628-B708-63BFB2D68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BF972C-B81A-46A3-BFB2-A01F0B5DBC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известного события истории</Template>
  <TotalTime>0</TotalTime>
  <Words>421</Words>
  <Application>Microsoft Office PowerPoint</Application>
  <PresentationFormat>Широкоэкранный</PresentationFormat>
  <Paragraphs>126</Paragraphs>
  <Slides>17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Bauhaus 93</vt:lpstr>
      <vt:lpstr>Berlin Sans FB Demi</vt:lpstr>
      <vt:lpstr>Calibri</vt:lpstr>
      <vt:lpstr>Corbel</vt:lpstr>
      <vt:lpstr>Times New Roman</vt:lpstr>
      <vt:lpstr>Небеса</vt:lpstr>
      <vt:lpstr>ПРОЕКТ: Discord Application Modules</vt:lpstr>
      <vt:lpstr>Актуальность</vt:lpstr>
      <vt:lpstr>Цель проекта</vt:lpstr>
      <vt:lpstr>Задача проекта</vt:lpstr>
      <vt:lpstr> Объекты проекта</vt:lpstr>
      <vt:lpstr>Предмет проекта</vt:lpstr>
      <vt:lpstr>Гипотеза проекта</vt:lpstr>
      <vt:lpstr>Календарный план проекта</vt:lpstr>
      <vt:lpstr>Бюджет проекта</vt:lpstr>
      <vt:lpstr> Участники проекта</vt:lpstr>
      <vt:lpstr>Партнеры проекта</vt:lpstr>
      <vt:lpstr>Спонсоры проекта </vt:lpstr>
      <vt:lpstr>Целевая группа проекта</vt:lpstr>
      <vt:lpstr>Ожидаемые результаты проекта</vt:lpstr>
      <vt:lpstr>Риски проекта</vt:lpstr>
      <vt:lpstr>Направления развития проекта</vt:lpstr>
      <vt:lpstr>Конец презентации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2020-06-08T21:16:29Z</dcterms:created>
  <dcterms:modified xsi:type="dcterms:W3CDTF">2020-06-29T16:33:18Z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